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8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7EFE5-A71E-488C-BCEA-CB011A41BCF1}" type="datetimeFigureOut">
              <a:rPr lang="hu-HU" smtClean="0"/>
              <a:pPr/>
              <a:t>2015.03.24.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FF049-3A96-4413-8C0D-903275C8C3F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403648" y="2132856"/>
            <a:ext cx="608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800" dirty="0" err="1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Australia</a:t>
            </a:r>
            <a:endParaRPr lang="hu-HU" sz="8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20" y="5733256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70C0"/>
                </a:solidFill>
                <a:latin typeface="Agency FB" pitchFamily="34" charset="0"/>
              </a:rPr>
              <a:t>Made </a:t>
            </a:r>
            <a:r>
              <a:rPr lang="hu-HU" sz="3600" dirty="0" err="1" smtClean="0">
                <a:solidFill>
                  <a:srgbClr val="0070C0"/>
                </a:solidFill>
                <a:latin typeface="Agency FB" pitchFamily="34" charset="0"/>
              </a:rPr>
              <a:t>by</a:t>
            </a:r>
            <a:r>
              <a:rPr lang="hu-HU" sz="3600" dirty="0" smtClean="0">
                <a:solidFill>
                  <a:srgbClr val="0070C0"/>
                </a:solidFill>
                <a:latin typeface="Agency FB" pitchFamily="34" charset="0"/>
              </a:rPr>
              <a:t>: Viktória Guba, Laura Kucsera and Martin </a:t>
            </a:r>
            <a:r>
              <a:rPr lang="hu-HU" sz="3600" dirty="0" err="1" smtClean="0">
                <a:solidFill>
                  <a:srgbClr val="0070C0"/>
                </a:solidFill>
                <a:latin typeface="Agency FB" pitchFamily="34" charset="0"/>
              </a:rPr>
              <a:t>Rittmann</a:t>
            </a:r>
            <a:endParaRPr lang="hu-HU" sz="3600" dirty="0">
              <a:solidFill>
                <a:srgbClr val="0070C0"/>
              </a:solidFill>
              <a:latin typeface="Agency FB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995936" y="5013176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dirty="0" smtClean="0">
                <a:solidFill>
                  <a:srgbClr val="0070C0"/>
                </a:solidFill>
                <a:latin typeface="Agency FB" pitchFamily="34" charset="0"/>
              </a:rPr>
              <a:t>11.ny</a:t>
            </a:r>
            <a:endParaRPr lang="hu-HU" sz="3600" dirty="0">
              <a:solidFill>
                <a:srgbClr val="0070C0"/>
              </a:solidFill>
              <a:latin typeface="Agency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11042639_672691469523210_204750433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2967781" cy="2967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11068178_672691016189922_2049732098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35021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Kép 5" descr="11086585_672690899523267_1444639702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63562" y="3520445"/>
            <a:ext cx="4580438" cy="33375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zövegdoboz 6"/>
          <p:cNvSpPr txBox="1"/>
          <p:nvPr/>
        </p:nvSpPr>
        <p:spPr>
          <a:xfrm>
            <a:off x="2051720" y="260648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i="1" dirty="0" err="1" smtClean="0"/>
              <a:t>Flag</a:t>
            </a:r>
            <a:endParaRPr lang="hu-HU" sz="4800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3203848" y="2780928"/>
            <a:ext cx="5724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Golden </a:t>
            </a:r>
            <a:r>
              <a:rPr lang="hu-HU" sz="4800" dirty="0" err="1" smtClean="0"/>
              <a:t>Wattle</a:t>
            </a:r>
            <a:endParaRPr lang="hu-HU" sz="4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835696" y="5085184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/>
              <a:t>Money</a:t>
            </a:r>
            <a:endParaRPr lang="hu-HU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143000"/>
          </a:xfrm>
        </p:spPr>
        <p:txBody>
          <a:bodyPr/>
          <a:lstStyle/>
          <a:p>
            <a:pPr algn="l"/>
            <a:r>
              <a:rPr lang="hu-HU" sz="4800" b="1" i="1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Discovering</a:t>
            </a:r>
            <a:r>
              <a:rPr lang="hu-HU" b="1" i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sz="4800" b="1" i="1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Australia</a:t>
            </a:r>
            <a:endParaRPr lang="hu-HU" sz="4800" b="1" i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Tartalom helye 3" descr="Australia_discoveries_by_Europeans_before_1813_e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3657607" cy="2448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zövegdoboz 4"/>
          <p:cNvSpPr txBox="1"/>
          <p:nvPr/>
        </p:nvSpPr>
        <p:spPr>
          <a:xfrm>
            <a:off x="4860032" y="1268760"/>
            <a:ext cx="41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James  Cook </a:t>
            </a:r>
            <a:r>
              <a:rPr lang="hu-HU" dirty="0" err="1" smtClean="0"/>
              <a:t>during</a:t>
            </a:r>
            <a:r>
              <a:rPr lang="hu-HU" dirty="0" smtClean="0"/>
              <a:t> </a:t>
            </a:r>
            <a:r>
              <a:rPr lang="hu-HU" dirty="0" err="1" smtClean="0"/>
              <a:t>his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exploration</a:t>
            </a:r>
            <a:r>
              <a:rPr lang="hu-HU" dirty="0" smtClean="0"/>
              <a:t>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discovered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Australian</a:t>
            </a:r>
            <a:r>
              <a:rPr lang="hu-HU" dirty="0" smtClean="0"/>
              <a:t> </a:t>
            </a:r>
            <a:r>
              <a:rPr lang="hu-HU" dirty="0" err="1" smtClean="0"/>
              <a:t>island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New </a:t>
            </a:r>
            <a:r>
              <a:rPr lang="hu-HU" dirty="0" err="1" smtClean="0"/>
              <a:t>Zealand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1770. He </a:t>
            </a:r>
            <a:r>
              <a:rPr lang="hu-HU" dirty="0" err="1" smtClean="0"/>
              <a:t>travelled</a:t>
            </a:r>
            <a:r>
              <a:rPr lang="hu-HU" dirty="0" smtClean="0"/>
              <a:t>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continent</a:t>
            </a:r>
            <a:r>
              <a:rPr lang="hu-HU" dirty="0" smtClean="0"/>
              <a:t>. </a:t>
            </a:r>
            <a:endParaRPr lang="hu-HU" dirty="0"/>
          </a:p>
        </p:txBody>
      </p:sp>
      <p:pic>
        <p:nvPicPr>
          <p:cNvPr id="6" name="Kép 5" descr="j._c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636912"/>
            <a:ext cx="2808312" cy="26642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zövegdoboz 6"/>
          <p:cNvSpPr txBox="1"/>
          <p:nvPr/>
        </p:nvSpPr>
        <p:spPr>
          <a:xfrm>
            <a:off x="611560" y="4437112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he </a:t>
            </a:r>
            <a:r>
              <a:rPr lang="hu-HU" dirty="0" err="1" smtClean="0"/>
              <a:t>was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who</a:t>
            </a:r>
            <a:r>
              <a:rPr lang="hu-HU" dirty="0" smtClean="0"/>
              <a:t> </a:t>
            </a:r>
            <a:r>
              <a:rPr lang="hu-HU" dirty="0" err="1" smtClean="0"/>
              <a:t>came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Australia</a:t>
            </a:r>
            <a:r>
              <a:rPr lang="hu-HU" dirty="0" smtClean="0"/>
              <a:t>.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15th </a:t>
            </a:r>
            <a:r>
              <a:rPr lang="hu-HU" dirty="0" err="1" smtClean="0"/>
              <a:t>century</a:t>
            </a:r>
            <a:r>
              <a:rPr lang="hu-HU" dirty="0" smtClean="0"/>
              <a:t> </a:t>
            </a:r>
            <a:r>
              <a:rPr lang="hu-HU" dirty="0" err="1" smtClean="0"/>
              <a:t>there</a:t>
            </a:r>
            <a:r>
              <a:rPr lang="hu-HU" dirty="0" smtClean="0"/>
              <a:t>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hu-HU" dirty="0" err="1" smtClean="0"/>
              <a:t>Chinese</a:t>
            </a:r>
            <a:r>
              <a:rPr lang="hu-HU" dirty="0" smtClean="0"/>
              <a:t>, </a:t>
            </a:r>
            <a:r>
              <a:rPr lang="hu-HU" dirty="0" err="1" smtClean="0"/>
              <a:t>Spanish</a:t>
            </a:r>
            <a:r>
              <a:rPr lang="hu-HU" dirty="0" smtClean="0"/>
              <a:t>,</a:t>
            </a:r>
            <a:r>
              <a:rPr lang="hu-HU" dirty="0" err="1" smtClean="0"/>
              <a:t>Portugese</a:t>
            </a:r>
            <a:r>
              <a:rPr lang="hu-HU" dirty="0" smtClean="0"/>
              <a:t> and Holland </a:t>
            </a:r>
            <a:r>
              <a:rPr lang="hu-HU" dirty="0" err="1" smtClean="0"/>
              <a:t>explorers</a:t>
            </a:r>
            <a:r>
              <a:rPr lang="hu-HU" dirty="0" smtClean="0"/>
              <a:t>. The </a:t>
            </a:r>
            <a:r>
              <a:rPr lang="hu-HU" dirty="0" err="1" smtClean="0"/>
              <a:t>natives</a:t>
            </a:r>
            <a:r>
              <a:rPr lang="hu-HU" dirty="0" smtClean="0"/>
              <a:t> </a:t>
            </a:r>
            <a:r>
              <a:rPr lang="hu-HU" dirty="0" err="1" smtClean="0"/>
              <a:t>who</a:t>
            </a:r>
            <a:r>
              <a:rPr lang="hu-HU" dirty="0" smtClean="0"/>
              <a:t> </a:t>
            </a:r>
            <a:r>
              <a:rPr lang="hu-HU" dirty="0" err="1" smtClean="0"/>
              <a:t>live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island</a:t>
            </a:r>
            <a:r>
              <a:rPr lang="hu-HU" dirty="0" smtClean="0"/>
              <a:t> </a:t>
            </a:r>
            <a:r>
              <a:rPr lang="hu-HU" dirty="0" err="1" smtClean="0"/>
              <a:t>called</a:t>
            </a:r>
            <a:r>
              <a:rPr lang="hu-HU" dirty="0" smtClean="0"/>
              <a:t> ‘</a:t>
            </a:r>
            <a:r>
              <a:rPr lang="hu-HU" dirty="0" err="1" smtClean="0"/>
              <a:t>aborigals</a:t>
            </a:r>
            <a:r>
              <a:rPr lang="hu-HU" dirty="0" smtClean="0"/>
              <a:t>’ </a:t>
            </a:r>
            <a:r>
              <a:rPr lang="hu-HU" dirty="0" err="1" smtClean="0"/>
              <a:t>were</a:t>
            </a:r>
            <a:r>
              <a:rPr lang="hu-HU" dirty="0" smtClean="0"/>
              <a:t> </a:t>
            </a:r>
            <a:r>
              <a:rPr lang="hu-HU" dirty="0" err="1" smtClean="0"/>
              <a:t>supressed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Europan</a:t>
            </a:r>
            <a:r>
              <a:rPr lang="hu-HU" dirty="0" smtClean="0"/>
              <a:t> </a:t>
            </a:r>
            <a:r>
              <a:rPr lang="hu-HU" dirty="0" err="1" smtClean="0"/>
              <a:t>people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800" b="1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Aboriginals</a:t>
            </a:r>
            <a:endParaRPr lang="hu-HU" sz="4800" b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Tartalom helye 4" descr="aboriginek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476672"/>
            <a:ext cx="316835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Tartalom helye 6" descr="aboriginema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62408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323528" y="1916832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/>
              <a:t>Aboriginals</a:t>
            </a:r>
            <a:r>
              <a:rPr lang="hu-HU" sz="2800" dirty="0" smtClean="0"/>
              <a:t> </a:t>
            </a:r>
            <a:r>
              <a:rPr lang="hu-HU" sz="2800" dirty="0" err="1" smtClean="0"/>
              <a:t>are</a:t>
            </a:r>
            <a:r>
              <a:rPr lang="hu-HU" sz="2800" dirty="0" smtClean="0"/>
              <a:t> </a:t>
            </a:r>
            <a:r>
              <a:rPr lang="hu-HU" sz="2800" dirty="0" err="1" smtClean="0"/>
              <a:t>still</a:t>
            </a:r>
            <a:r>
              <a:rPr lang="hu-HU" sz="2800" dirty="0" smtClean="0"/>
              <a:t>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tribes</a:t>
            </a:r>
            <a:r>
              <a:rPr lang="hu-HU" sz="2800" dirty="0" smtClean="0"/>
              <a:t>. </a:t>
            </a:r>
            <a:r>
              <a:rPr lang="hu-HU" sz="2800" dirty="0" err="1" smtClean="0"/>
              <a:t>They</a:t>
            </a:r>
            <a:r>
              <a:rPr lang="hu-HU" sz="2800" dirty="0" smtClean="0"/>
              <a:t> </a:t>
            </a:r>
            <a:r>
              <a:rPr lang="hu-HU" sz="2800" dirty="0" err="1" smtClean="0"/>
              <a:t>use</a:t>
            </a:r>
            <a:r>
              <a:rPr lang="hu-HU" sz="2800" dirty="0" smtClean="0"/>
              <a:t> </a:t>
            </a:r>
            <a:r>
              <a:rPr lang="hu-HU" sz="2800" dirty="0" err="1" smtClean="0"/>
              <a:t>boomerangs</a:t>
            </a:r>
            <a:r>
              <a:rPr lang="hu-HU" sz="2800" dirty="0" smtClean="0"/>
              <a:t> and </a:t>
            </a:r>
            <a:r>
              <a:rPr lang="hu-HU" sz="2800" dirty="0" err="1" smtClean="0"/>
              <a:t>shields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hunt and </a:t>
            </a:r>
            <a:r>
              <a:rPr lang="hu-HU" sz="2800" dirty="0" err="1" smtClean="0"/>
              <a:t>fight</a:t>
            </a:r>
            <a:r>
              <a:rPr lang="hu-HU" sz="2800" dirty="0" smtClean="0"/>
              <a:t>. </a:t>
            </a:r>
            <a:r>
              <a:rPr lang="hu-HU" sz="2800" dirty="0" err="1" smtClean="0"/>
              <a:t>Aboriginals</a:t>
            </a:r>
            <a:r>
              <a:rPr lang="hu-HU" sz="2800" dirty="0" smtClean="0"/>
              <a:t> </a:t>
            </a:r>
            <a:r>
              <a:rPr lang="hu-HU" sz="2800" dirty="0" err="1" smtClean="0"/>
              <a:t>live</a:t>
            </a:r>
            <a:r>
              <a:rPr lang="hu-HU" sz="2800" dirty="0" smtClean="0"/>
              <a:t> </a:t>
            </a:r>
            <a:r>
              <a:rPr lang="hu-HU" sz="2800" dirty="0" err="1" smtClean="0"/>
              <a:t>nomad</a:t>
            </a:r>
            <a:r>
              <a:rPr lang="hu-HU" sz="2800" dirty="0" smtClean="0"/>
              <a:t> life </a:t>
            </a:r>
            <a:r>
              <a:rPr lang="hu-HU" sz="2800" dirty="0" err="1" smtClean="0"/>
              <a:t>in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jungle</a:t>
            </a:r>
            <a:r>
              <a:rPr lang="hu-HU" sz="2800" dirty="0" smtClean="0"/>
              <a:t> and  </a:t>
            </a:r>
            <a:r>
              <a:rPr lang="hu-HU" sz="2800" dirty="0" err="1" smtClean="0"/>
              <a:t>they</a:t>
            </a:r>
            <a:r>
              <a:rPr lang="hu-HU" sz="2800" dirty="0" smtClean="0"/>
              <a:t> </a:t>
            </a:r>
            <a:r>
              <a:rPr lang="hu-HU" sz="2800" dirty="0" err="1" smtClean="0"/>
              <a:t>are</a:t>
            </a:r>
            <a:r>
              <a:rPr lang="hu-HU" sz="2800" dirty="0" smtClean="0"/>
              <a:t> </a:t>
            </a:r>
            <a:r>
              <a:rPr lang="hu-HU" sz="2800" dirty="0" err="1" smtClean="0"/>
              <a:t>always</a:t>
            </a:r>
            <a:r>
              <a:rPr lang="hu-HU" sz="2800" dirty="0" smtClean="0"/>
              <a:t> </a:t>
            </a:r>
            <a:r>
              <a:rPr lang="hu-HU" sz="2800" dirty="0" err="1" smtClean="0"/>
              <a:t>naked</a:t>
            </a:r>
            <a:r>
              <a:rPr lang="hu-HU" sz="2800" dirty="0" smtClean="0"/>
              <a:t> </a:t>
            </a:r>
            <a:r>
              <a:rPr lang="hu-HU" sz="2800" dirty="0" err="1" smtClean="0"/>
              <a:t>because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they</a:t>
            </a:r>
            <a:r>
              <a:rPr lang="hu-HU" sz="2800" dirty="0" smtClean="0"/>
              <a:t> </a:t>
            </a:r>
            <a:r>
              <a:rPr lang="hu-HU" sz="2800" dirty="0" err="1" smtClean="0"/>
              <a:t>can</a:t>
            </a:r>
            <a:r>
              <a:rPr lang="hu-HU" sz="2800" dirty="0" smtClean="0"/>
              <a:t> </a:t>
            </a:r>
            <a:r>
              <a:rPr lang="hu-HU" sz="2800" dirty="0" err="1" smtClean="0"/>
              <a:t>get</a:t>
            </a:r>
            <a:r>
              <a:rPr lang="hu-HU" sz="2800" dirty="0" smtClean="0"/>
              <a:t> </a:t>
            </a:r>
            <a:r>
              <a:rPr lang="hu-HU" sz="2800" dirty="0" err="1" smtClean="0"/>
              <a:t>closer</a:t>
            </a:r>
            <a:r>
              <a:rPr lang="hu-HU" sz="2800" dirty="0" smtClean="0"/>
              <a:t> </a:t>
            </a:r>
            <a:r>
              <a:rPr lang="hu-HU" sz="2800" dirty="0" err="1" smtClean="0"/>
              <a:t>to</a:t>
            </a:r>
            <a:r>
              <a:rPr lang="hu-HU" sz="2800" dirty="0" smtClean="0"/>
              <a:t> </a:t>
            </a:r>
            <a:r>
              <a:rPr lang="hu-HU" sz="2800" dirty="0" err="1" smtClean="0"/>
              <a:t>the</a:t>
            </a:r>
            <a:r>
              <a:rPr lang="hu-HU" sz="2800" dirty="0" smtClean="0"/>
              <a:t> </a:t>
            </a:r>
            <a:r>
              <a:rPr lang="hu-HU" sz="2800" dirty="0" err="1" smtClean="0"/>
              <a:t>nature</a:t>
            </a:r>
            <a:r>
              <a:rPr lang="hu-HU" sz="2800" dirty="0" smtClean="0"/>
              <a:t>.</a:t>
            </a:r>
            <a:endParaRPr lang="hu-HU" sz="2800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800" b="1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Animals-Wildlife</a:t>
            </a:r>
            <a:endParaRPr lang="hu-HU" sz="4800" b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Tartalom helye 4" descr="kenguru_orig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340768"/>
            <a:ext cx="3034357" cy="22322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Kép 5" descr="Koa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933056"/>
            <a:ext cx="2664296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Szövegdoboz 7"/>
          <p:cNvSpPr txBox="1"/>
          <p:nvPr/>
        </p:nvSpPr>
        <p:spPr>
          <a:xfrm>
            <a:off x="6300192" y="1268760"/>
            <a:ext cx="216024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/>
              <a:t>Kengurues</a:t>
            </a:r>
            <a:r>
              <a:rPr lang="hu-HU" sz="2400" dirty="0" smtClean="0"/>
              <a:t> and </a:t>
            </a:r>
            <a:r>
              <a:rPr lang="hu-HU" sz="2400" dirty="0" err="1" smtClean="0"/>
              <a:t>koalas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most </a:t>
            </a:r>
            <a:r>
              <a:rPr lang="hu-HU" sz="2400" dirty="0" err="1" smtClean="0"/>
              <a:t>famous</a:t>
            </a:r>
            <a:r>
              <a:rPr lang="hu-HU" sz="2400" dirty="0" smtClean="0"/>
              <a:t> </a:t>
            </a:r>
            <a:r>
              <a:rPr lang="hu-HU" sz="2400" dirty="0" err="1" smtClean="0"/>
              <a:t>animals</a:t>
            </a:r>
            <a:r>
              <a:rPr lang="hu-HU" sz="2400" dirty="0" smtClean="0"/>
              <a:t> and </a:t>
            </a:r>
            <a:r>
              <a:rPr lang="hu-HU" sz="2400" dirty="0" err="1" smtClean="0"/>
              <a:t>they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first</a:t>
            </a:r>
            <a:r>
              <a:rPr lang="hu-HU" sz="2400" dirty="0" smtClean="0"/>
              <a:t> </a:t>
            </a:r>
            <a:r>
              <a:rPr lang="hu-HU" sz="2400" dirty="0" err="1" smtClean="0"/>
              <a:t>when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people</a:t>
            </a:r>
            <a:r>
              <a:rPr lang="hu-HU" sz="2400" dirty="0" smtClean="0"/>
              <a:t> </a:t>
            </a:r>
            <a:r>
              <a:rPr lang="hu-HU" sz="2400" dirty="0" err="1" smtClean="0"/>
              <a:t>think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wildlife</a:t>
            </a:r>
            <a:r>
              <a:rPr lang="hu-HU" sz="2400" dirty="0" smtClean="0"/>
              <a:t> </a:t>
            </a:r>
            <a:r>
              <a:rPr lang="hu-HU" sz="2400" dirty="0" err="1" smtClean="0"/>
              <a:t>of</a:t>
            </a:r>
            <a:r>
              <a:rPr lang="hu-HU" sz="2400" dirty="0" smtClean="0"/>
              <a:t> </a:t>
            </a:r>
            <a:r>
              <a:rPr lang="hu-HU" sz="2400" dirty="0" err="1" smtClean="0"/>
              <a:t>Australia.But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platypus</a:t>
            </a:r>
            <a:r>
              <a:rPr lang="hu-HU" sz="2400" dirty="0" smtClean="0"/>
              <a:t> and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dingo</a:t>
            </a:r>
            <a:r>
              <a:rPr lang="hu-HU" sz="2400" dirty="0" smtClean="0"/>
              <a:t> </a:t>
            </a:r>
            <a:r>
              <a:rPr lang="hu-HU" sz="2400" dirty="0" err="1" smtClean="0"/>
              <a:t>dogs</a:t>
            </a:r>
            <a:r>
              <a:rPr lang="hu-HU" sz="2400" dirty="0" smtClean="0"/>
              <a:t> </a:t>
            </a:r>
            <a:r>
              <a:rPr lang="hu-HU" sz="2400" dirty="0" err="1" smtClean="0"/>
              <a:t>are</a:t>
            </a:r>
            <a:r>
              <a:rPr lang="hu-HU" sz="2400" dirty="0" smtClean="0"/>
              <a:t> </a:t>
            </a:r>
            <a:r>
              <a:rPr lang="hu-HU" sz="2400" dirty="0" err="1" smtClean="0"/>
              <a:t>live</a:t>
            </a:r>
            <a:r>
              <a:rPr lang="hu-HU" sz="2400" dirty="0" smtClean="0"/>
              <a:t> </a:t>
            </a:r>
            <a:r>
              <a:rPr lang="hu-HU" sz="2400" dirty="0" err="1" smtClean="0"/>
              <a:t>there</a:t>
            </a:r>
            <a:r>
              <a:rPr lang="hu-HU" sz="2400" dirty="0" smtClean="0"/>
              <a:t> </a:t>
            </a:r>
            <a:r>
              <a:rPr lang="hu-HU" sz="2400" dirty="0" err="1" smtClean="0"/>
              <a:t>too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pic>
        <p:nvPicPr>
          <p:cNvPr id="9" name="Kép 8" descr="kacsacsőrűemlő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1628800"/>
            <a:ext cx="2241029" cy="1752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Kép 10" descr="letölté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35896" y="4077072"/>
            <a:ext cx="2466975" cy="184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8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Musician</a:t>
            </a:r>
            <a:endParaRPr lang="hu-HU" sz="48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hu-HU" sz="2900" dirty="0" err="1" smtClean="0">
                <a:solidFill>
                  <a:schemeClr val="bg1"/>
                </a:solidFill>
              </a:rPr>
              <a:t>Everyone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knows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the</a:t>
            </a:r>
            <a:r>
              <a:rPr lang="hu-HU" sz="2900" dirty="0" smtClean="0">
                <a:solidFill>
                  <a:schemeClr val="bg1"/>
                </a:solidFill>
              </a:rPr>
              <a:t> AC/DC rock </a:t>
            </a:r>
            <a:r>
              <a:rPr lang="hu-HU" sz="2900" dirty="0" err="1" smtClean="0">
                <a:solidFill>
                  <a:schemeClr val="bg1"/>
                </a:solidFill>
              </a:rPr>
              <a:t>band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which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was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established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in</a:t>
            </a:r>
            <a:r>
              <a:rPr lang="hu-HU" sz="2900" dirty="0" smtClean="0">
                <a:solidFill>
                  <a:schemeClr val="bg1"/>
                </a:solidFill>
              </a:rPr>
              <a:t> 1973 and </a:t>
            </a:r>
            <a:r>
              <a:rPr lang="hu-HU" sz="2900" dirty="0" err="1" smtClean="0">
                <a:solidFill>
                  <a:schemeClr val="bg1"/>
                </a:solidFill>
              </a:rPr>
              <a:t>it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was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the</a:t>
            </a:r>
            <a:r>
              <a:rPr lang="hu-HU" sz="2900" dirty="0" smtClean="0">
                <a:solidFill>
                  <a:schemeClr val="bg1"/>
                </a:solidFill>
              </a:rPr>
              <a:t> most </a:t>
            </a:r>
            <a:r>
              <a:rPr lang="hu-HU" sz="2900" dirty="0" err="1" smtClean="0">
                <a:solidFill>
                  <a:schemeClr val="bg1"/>
                </a:solidFill>
              </a:rPr>
              <a:t>popular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band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in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the</a:t>
            </a:r>
            <a:r>
              <a:rPr lang="hu-HU" sz="2900" dirty="0" smtClean="0">
                <a:solidFill>
                  <a:schemeClr val="bg1"/>
                </a:solidFill>
              </a:rPr>
              <a:t> 1980s.It </a:t>
            </a:r>
            <a:r>
              <a:rPr lang="hu-HU" sz="2900" dirty="0" err="1" smtClean="0">
                <a:solidFill>
                  <a:schemeClr val="bg1"/>
                </a:solidFill>
              </a:rPr>
              <a:t>was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founded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by</a:t>
            </a:r>
            <a:r>
              <a:rPr lang="hu-HU" sz="2900" dirty="0" smtClean="0">
                <a:solidFill>
                  <a:schemeClr val="bg1"/>
                </a:solidFill>
              </a:rPr>
              <a:t> </a:t>
            </a:r>
            <a:r>
              <a:rPr lang="hu-HU" sz="2900" dirty="0" err="1" smtClean="0">
                <a:solidFill>
                  <a:schemeClr val="bg1"/>
                </a:solidFill>
              </a:rPr>
              <a:t>Malcolm</a:t>
            </a:r>
            <a:r>
              <a:rPr lang="hu-HU" sz="2900" dirty="0" smtClean="0">
                <a:solidFill>
                  <a:schemeClr val="bg1"/>
                </a:solidFill>
              </a:rPr>
              <a:t> and </a:t>
            </a:r>
            <a:r>
              <a:rPr lang="hu-HU" sz="2900" dirty="0" err="1" smtClean="0">
                <a:solidFill>
                  <a:schemeClr val="bg1"/>
                </a:solidFill>
              </a:rPr>
              <a:t>Angus</a:t>
            </a:r>
            <a:r>
              <a:rPr lang="hu-HU" sz="2900" dirty="0" smtClean="0">
                <a:solidFill>
                  <a:schemeClr val="bg1"/>
                </a:solidFill>
              </a:rPr>
              <a:t> Young.</a:t>
            </a:r>
          </a:p>
          <a:p>
            <a:pPr>
              <a:buNone/>
            </a:pPr>
            <a:r>
              <a:rPr lang="hu-HU" sz="2900" dirty="0" smtClean="0">
                <a:solidFill>
                  <a:schemeClr val="bg1"/>
                </a:solidFill>
              </a:rPr>
              <a:t>	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r>
              <a:rPr lang="hu-HU" sz="2800" dirty="0" err="1" smtClean="0">
                <a:solidFill>
                  <a:schemeClr val="bg1"/>
                </a:solidFill>
              </a:rPr>
              <a:t>Kylie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Ann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Minogue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comes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from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</a:p>
          <a:p>
            <a:pPr>
              <a:buNone/>
            </a:pPr>
            <a:r>
              <a:rPr lang="hu-HU" sz="2800" dirty="0" smtClean="0">
                <a:solidFill>
                  <a:schemeClr val="bg1"/>
                </a:solidFill>
              </a:rPr>
              <a:t>	</a:t>
            </a:r>
            <a:r>
              <a:rPr lang="hu-HU" sz="2800" dirty="0" err="1" smtClean="0">
                <a:solidFill>
                  <a:schemeClr val="bg1"/>
                </a:solidFill>
              </a:rPr>
              <a:t>Australia</a:t>
            </a:r>
            <a:r>
              <a:rPr lang="hu-HU" sz="2800" dirty="0" smtClean="0">
                <a:solidFill>
                  <a:schemeClr val="bg1"/>
                </a:solidFill>
              </a:rPr>
              <a:t> </a:t>
            </a:r>
            <a:r>
              <a:rPr lang="hu-HU" sz="2800" dirty="0" err="1" smtClean="0">
                <a:solidFill>
                  <a:schemeClr val="bg1"/>
                </a:solidFill>
              </a:rPr>
              <a:t>too</a:t>
            </a:r>
            <a:r>
              <a:rPr lang="hu-HU" sz="2800" dirty="0" smtClean="0">
                <a:solidFill>
                  <a:schemeClr val="bg1"/>
                </a:solidFill>
              </a:rPr>
              <a:t>.</a:t>
            </a:r>
            <a:endParaRPr lang="hu-HU" sz="2800" dirty="0">
              <a:solidFill>
                <a:schemeClr val="bg1"/>
              </a:solidFill>
            </a:endParaRPr>
          </a:p>
        </p:txBody>
      </p:sp>
      <p:pic>
        <p:nvPicPr>
          <p:cNvPr id="4" name="Kép 3" descr="201highway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132856"/>
            <a:ext cx="3744416" cy="27363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Kép 5" descr="kyl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2204864"/>
            <a:ext cx="2016224" cy="25389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229600" cy="1143000"/>
          </a:xfrm>
        </p:spPr>
        <p:txBody>
          <a:bodyPr/>
          <a:lstStyle/>
          <a:p>
            <a:pPr algn="l"/>
            <a:r>
              <a:rPr lang="hu-HU" b="1" dirty="0" err="1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Celebrities</a:t>
            </a:r>
            <a:endParaRPr lang="hu-HU" b="1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Tartalom helye 4" descr="hugh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2060848"/>
            <a:ext cx="3121868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Tartalom helye 6" descr="Russell_Crowe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940152" y="980728"/>
            <a:ext cx="2746648" cy="24918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Szövegdoboz 5"/>
          <p:cNvSpPr txBox="1"/>
          <p:nvPr/>
        </p:nvSpPr>
        <p:spPr>
          <a:xfrm>
            <a:off x="0" y="1268760"/>
            <a:ext cx="32896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i="1" dirty="0" smtClean="0"/>
              <a:t>Hugh </a:t>
            </a:r>
            <a:r>
              <a:rPr lang="hu-HU" sz="4000" b="1" i="1" dirty="0" err="1" smtClean="0"/>
              <a:t>Jackman</a:t>
            </a:r>
            <a:endParaRPr lang="hu-HU" sz="4000" b="1" i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72000" y="332656"/>
            <a:ext cx="2933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i="1" dirty="0" smtClean="0"/>
              <a:t>Russel</a:t>
            </a:r>
            <a:r>
              <a:rPr lang="hu-HU" sz="2000" b="1" i="1" dirty="0" smtClean="0"/>
              <a:t> </a:t>
            </a:r>
            <a:r>
              <a:rPr lang="hu-HU" sz="4000" b="1" i="1" dirty="0" smtClean="0"/>
              <a:t>Crowe</a:t>
            </a:r>
            <a:endParaRPr lang="hu-HU" sz="4000" b="1" i="1" dirty="0"/>
          </a:p>
        </p:txBody>
      </p:sp>
      <p:pic>
        <p:nvPicPr>
          <p:cNvPr id="9" name="Kép 8" descr="nicol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726207">
            <a:off x="5580112" y="4077072"/>
            <a:ext cx="3105695" cy="2436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Szövegdoboz 9"/>
          <p:cNvSpPr txBox="1"/>
          <p:nvPr/>
        </p:nvSpPr>
        <p:spPr>
          <a:xfrm>
            <a:off x="1979712" y="5085184"/>
            <a:ext cx="32512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i="1" dirty="0" err="1" smtClean="0"/>
              <a:t>Nicole</a:t>
            </a:r>
            <a:r>
              <a:rPr lang="hu-HU" sz="4000" b="1" i="1" dirty="0" smtClean="0"/>
              <a:t> </a:t>
            </a:r>
            <a:r>
              <a:rPr lang="hu-HU" sz="4000" b="1" i="1" dirty="0" err="1" smtClean="0"/>
              <a:t>Kidman</a:t>
            </a:r>
            <a:endParaRPr lang="hu-H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Famous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places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in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u-HU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Australia</a:t>
            </a:r>
            <a:endParaRPr lang="hu-HU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525963"/>
          </a:xfrm>
        </p:spPr>
        <p:txBody>
          <a:bodyPr>
            <a:normAutofit/>
          </a:bodyPr>
          <a:lstStyle/>
          <a:p>
            <a:r>
              <a:rPr lang="hu-HU" sz="2000" dirty="0" err="1" smtClean="0"/>
              <a:t>When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people</a:t>
            </a:r>
            <a:r>
              <a:rPr lang="hu-HU" sz="2000" dirty="0" smtClean="0"/>
              <a:t> </a:t>
            </a:r>
            <a:r>
              <a:rPr lang="hu-HU" sz="2000" dirty="0" err="1" smtClean="0"/>
              <a:t>think</a:t>
            </a:r>
            <a:r>
              <a:rPr lang="hu-HU" sz="2000" dirty="0" smtClean="0"/>
              <a:t> of </a:t>
            </a:r>
            <a:r>
              <a:rPr lang="hu-HU" sz="2000" dirty="0" err="1" smtClean="0"/>
              <a:t>Australia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first</a:t>
            </a:r>
            <a:r>
              <a:rPr lang="hu-HU" sz="2000" dirty="0" smtClean="0"/>
              <a:t> is </a:t>
            </a:r>
            <a:r>
              <a:rPr lang="hu-HU" sz="2000" dirty="0" err="1" smtClean="0"/>
              <a:t>comes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their</a:t>
            </a:r>
            <a:r>
              <a:rPr lang="hu-HU" sz="2000" dirty="0" smtClean="0"/>
              <a:t> mind is Sydney. Sydney is most </a:t>
            </a:r>
            <a:r>
              <a:rPr lang="hu-HU" sz="2000" dirty="0" err="1" smtClean="0"/>
              <a:t>populous</a:t>
            </a:r>
            <a:r>
              <a:rPr lang="hu-HU" sz="2000" dirty="0" smtClean="0"/>
              <a:t> city of </a:t>
            </a:r>
            <a:r>
              <a:rPr lang="hu-HU" sz="2000" dirty="0" err="1" smtClean="0"/>
              <a:t>Australia</a:t>
            </a:r>
            <a:r>
              <a:rPr lang="hu-HU" sz="2000" dirty="0" smtClean="0"/>
              <a:t> and </a:t>
            </a:r>
            <a:r>
              <a:rPr lang="hu-HU" sz="2000" dirty="0" err="1" smtClean="0"/>
              <a:t>it’s</a:t>
            </a:r>
            <a:r>
              <a:rPr lang="hu-HU" sz="2000" dirty="0" smtClean="0"/>
              <a:t> a </a:t>
            </a:r>
            <a:r>
              <a:rPr lang="hu-HU" sz="2000" dirty="0" err="1" smtClean="0"/>
              <a:t>global</a:t>
            </a:r>
            <a:r>
              <a:rPr lang="hu-HU" sz="2000" dirty="0" smtClean="0"/>
              <a:t> city. The Opera House is </a:t>
            </a:r>
            <a:r>
              <a:rPr lang="hu-HU" sz="2000" dirty="0" err="1" smtClean="0"/>
              <a:t>next</a:t>
            </a:r>
            <a:r>
              <a:rPr lang="hu-HU" sz="2000" dirty="0" smtClean="0"/>
              <a:t> </a:t>
            </a:r>
            <a:r>
              <a:rPr lang="hu-HU" sz="2000" dirty="0" err="1" smtClean="0"/>
              <a:t>to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beach</a:t>
            </a:r>
            <a:r>
              <a:rPr lang="hu-HU" sz="2000" dirty="0" smtClean="0"/>
              <a:t> and </a:t>
            </a:r>
            <a:r>
              <a:rPr lang="hu-HU" sz="2000" dirty="0" err="1" smtClean="0"/>
              <a:t>behind</a:t>
            </a:r>
            <a:r>
              <a:rPr lang="hu-HU" sz="2000" dirty="0" smtClean="0"/>
              <a:t> </a:t>
            </a:r>
            <a:r>
              <a:rPr lang="hu-HU" sz="2000" dirty="0" err="1" smtClean="0"/>
              <a:t>it</a:t>
            </a:r>
            <a:r>
              <a:rPr lang="hu-HU" sz="2000" dirty="0" smtClean="0"/>
              <a:t> </a:t>
            </a:r>
            <a:r>
              <a:rPr lang="hu-HU" sz="2000" dirty="0" err="1" smtClean="0"/>
              <a:t>there’s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Sydney </a:t>
            </a:r>
            <a:r>
              <a:rPr lang="hu-HU" sz="2000" dirty="0" err="1" smtClean="0"/>
              <a:t>Harbour</a:t>
            </a:r>
            <a:r>
              <a:rPr lang="hu-HU" sz="2000" dirty="0" smtClean="0"/>
              <a:t> </a:t>
            </a:r>
            <a:r>
              <a:rPr lang="hu-HU" sz="2000" dirty="0" err="1" smtClean="0"/>
              <a:t>Bridge</a:t>
            </a:r>
            <a:r>
              <a:rPr lang="hu-HU" sz="2000" dirty="0" smtClean="0"/>
              <a:t>.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smtClean="0"/>
              <a:t>Sydney is </a:t>
            </a:r>
            <a:r>
              <a:rPr lang="hu-HU" sz="2000" dirty="0" err="1" smtClean="0"/>
              <a:t>the</a:t>
            </a:r>
            <a:r>
              <a:rPr lang="hu-HU" sz="2000" dirty="0" smtClean="0"/>
              <a:t> most </a:t>
            </a:r>
          </a:p>
          <a:p>
            <a:pPr>
              <a:buNone/>
            </a:pPr>
            <a:r>
              <a:rPr lang="hu-HU" sz="2000" dirty="0" smtClean="0"/>
              <a:t>	</a:t>
            </a:r>
            <a:r>
              <a:rPr lang="hu-HU" sz="2000" dirty="0" err="1" smtClean="0"/>
              <a:t>fashionable</a:t>
            </a:r>
            <a:r>
              <a:rPr lang="hu-HU" sz="2000" dirty="0" smtClean="0"/>
              <a:t> city.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dirty="0" err="1" smtClean="0"/>
              <a:t>This</a:t>
            </a:r>
            <a:r>
              <a:rPr lang="hu-HU" sz="2000" dirty="0" smtClean="0"/>
              <a:t> </a:t>
            </a:r>
            <a:r>
              <a:rPr lang="hu-HU" sz="2000" dirty="0" err="1" smtClean="0"/>
              <a:t>town</a:t>
            </a:r>
            <a:r>
              <a:rPr lang="hu-HU" sz="2000" dirty="0" smtClean="0"/>
              <a:t> </a:t>
            </a:r>
            <a:r>
              <a:rPr lang="hu-HU" sz="2000" dirty="0" err="1" smtClean="0"/>
              <a:t>holds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</a:p>
          <a:p>
            <a:pPr>
              <a:buNone/>
            </a:pPr>
            <a:r>
              <a:rPr lang="hu-HU" sz="2000" dirty="0" smtClean="0"/>
              <a:t>	</a:t>
            </a:r>
            <a:r>
              <a:rPr lang="hu-HU" sz="2000" dirty="0" err="1" smtClean="0"/>
              <a:t>biggest</a:t>
            </a:r>
            <a:r>
              <a:rPr lang="hu-HU" sz="2000" dirty="0" smtClean="0"/>
              <a:t> </a:t>
            </a:r>
            <a:r>
              <a:rPr lang="hu-HU" sz="2000" dirty="0" err="1" smtClean="0"/>
              <a:t>outdoor</a:t>
            </a:r>
            <a:r>
              <a:rPr lang="hu-HU" sz="2000" dirty="0" smtClean="0"/>
              <a:t> </a:t>
            </a:r>
          </a:p>
          <a:p>
            <a:pPr>
              <a:buNone/>
            </a:pPr>
            <a:r>
              <a:rPr lang="hu-HU" sz="2000" dirty="0" smtClean="0"/>
              <a:t>	and free New </a:t>
            </a:r>
            <a:r>
              <a:rPr lang="hu-HU" sz="2000" dirty="0" err="1" smtClean="0"/>
              <a:t>Year’s</a:t>
            </a:r>
            <a:r>
              <a:rPr lang="hu-HU" sz="2000" dirty="0" smtClean="0"/>
              <a:t> </a:t>
            </a:r>
          </a:p>
          <a:p>
            <a:pPr>
              <a:buNone/>
            </a:pPr>
            <a:r>
              <a:rPr lang="hu-HU" sz="2000" dirty="0" smtClean="0"/>
              <a:t>	Eve.	</a:t>
            </a:r>
            <a:endParaRPr lang="hu-HU" sz="2000" dirty="0"/>
          </a:p>
        </p:txBody>
      </p:sp>
      <p:pic>
        <p:nvPicPr>
          <p:cNvPr id="4" name="Kép 3" descr="Large-Sydney-Bran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420888"/>
            <a:ext cx="5616624" cy="25455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Other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u-HU" b="1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places</a:t>
            </a:r>
            <a:endParaRPr lang="hu-HU" b="1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7544" y="1268760"/>
            <a:ext cx="4040188" cy="639762"/>
          </a:xfrm>
        </p:spPr>
        <p:txBody>
          <a:bodyPr/>
          <a:lstStyle/>
          <a:p>
            <a:r>
              <a:rPr lang="hu-HU" dirty="0" smtClean="0"/>
              <a:t>Capital city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u-HU" sz="2000" dirty="0" err="1" smtClean="0"/>
              <a:t>Canberra’s</a:t>
            </a:r>
            <a:r>
              <a:rPr lang="hu-HU" sz="2000" dirty="0" smtClean="0"/>
              <a:t> </a:t>
            </a:r>
            <a:r>
              <a:rPr lang="hu-HU" sz="2000" dirty="0" err="1" smtClean="0"/>
              <a:t>population</a:t>
            </a:r>
            <a:r>
              <a:rPr lang="hu-HU" sz="2000" dirty="0" smtClean="0"/>
              <a:t> is </a:t>
            </a:r>
            <a:r>
              <a:rPr lang="hu-HU" sz="2000" dirty="0" err="1" smtClean="0"/>
              <a:t>about</a:t>
            </a:r>
            <a:r>
              <a:rPr lang="hu-HU" sz="2000" dirty="0" smtClean="0"/>
              <a:t> 358.000 </a:t>
            </a:r>
            <a:r>
              <a:rPr lang="hu-HU" sz="2000" dirty="0" err="1" smtClean="0"/>
              <a:t>people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Parliament</a:t>
            </a:r>
            <a:r>
              <a:rPr lang="hu-HU" sz="2000" dirty="0" smtClean="0"/>
              <a:t> House,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australian</a:t>
            </a:r>
            <a:r>
              <a:rPr lang="hu-HU" sz="2000" dirty="0" smtClean="0"/>
              <a:t> </a:t>
            </a:r>
            <a:r>
              <a:rPr lang="hu-HU" sz="2000" dirty="0" err="1" smtClean="0"/>
              <a:t>government</a:t>
            </a:r>
            <a:r>
              <a:rPr lang="hu-HU" sz="2000" dirty="0" smtClean="0"/>
              <a:t> and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national</a:t>
            </a:r>
            <a:r>
              <a:rPr lang="hu-HU" sz="2000" dirty="0" smtClean="0"/>
              <a:t> Museum </a:t>
            </a:r>
            <a:r>
              <a:rPr lang="hu-HU" sz="2000" dirty="0" err="1" smtClean="0"/>
              <a:t>are</a:t>
            </a:r>
            <a:r>
              <a:rPr lang="hu-HU" sz="2000" dirty="0" smtClean="0"/>
              <a:t> </a:t>
            </a:r>
            <a:r>
              <a:rPr lang="hu-HU" sz="2000" dirty="0" err="1" smtClean="0"/>
              <a:t>there</a:t>
            </a:r>
            <a:r>
              <a:rPr lang="hu-HU" sz="2000" dirty="0" smtClean="0"/>
              <a:t>.</a:t>
            </a:r>
            <a:endParaRPr lang="hu-HU" sz="200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572000" y="3140968"/>
            <a:ext cx="4041775" cy="639762"/>
          </a:xfrm>
        </p:spPr>
        <p:txBody>
          <a:bodyPr/>
          <a:lstStyle/>
          <a:p>
            <a:r>
              <a:rPr lang="hu-HU" dirty="0" smtClean="0"/>
              <a:t>Melbourne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499992" y="3861048"/>
            <a:ext cx="4032448" cy="2736304"/>
          </a:xfrm>
        </p:spPr>
        <p:txBody>
          <a:bodyPr>
            <a:normAutofit/>
          </a:bodyPr>
          <a:lstStyle/>
          <a:p>
            <a:r>
              <a:rPr lang="hu-HU" sz="2000" dirty="0" smtClean="0"/>
              <a:t>Melbourne is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capital</a:t>
            </a:r>
            <a:r>
              <a:rPr lang="hu-HU" sz="2000" dirty="0" smtClean="0"/>
              <a:t> city of Victoria </a:t>
            </a:r>
            <a:r>
              <a:rPr lang="hu-HU" sz="2000" dirty="0" err="1" smtClean="0"/>
              <a:t>State</a:t>
            </a:r>
            <a:r>
              <a:rPr lang="hu-HU" sz="2000" dirty="0" smtClean="0"/>
              <a:t>.</a:t>
            </a:r>
          </a:p>
          <a:p>
            <a:r>
              <a:rPr lang="hu-HU" sz="2000" dirty="0" smtClean="0"/>
              <a:t>The </a:t>
            </a:r>
            <a:r>
              <a:rPr lang="hu-HU" sz="2000" dirty="0" err="1" smtClean="0"/>
              <a:t>Summer</a:t>
            </a:r>
            <a:r>
              <a:rPr lang="hu-HU" sz="2000" dirty="0" smtClean="0"/>
              <a:t> </a:t>
            </a:r>
            <a:r>
              <a:rPr lang="hu-HU" sz="2000" dirty="0" err="1" smtClean="0"/>
              <a:t>Olimpyc</a:t>
            </a:r>
            <a:r>
              <a:rPr lang="hu-HU" sz="2000" dirty="0" smtClean="0"/>
              <a:t> </a:t>
            </a:r>
            <a:r>
              <a:rPr lang="hu-HU" sz="2000" dirty="0" err="1" smtClean="0"/>
              <a:t>Games</a:t>
            </a:r>
            <a:r>
              <a:rPr lang="hu-HU" sz="2000" dirty="0" smtClean="0"/>
              <a:t> </a:t>
            </a:r>
            <a:r>
              <a:rPr lang="hu-HU" sz="2000" dirty="0" err="1" smtClean="0"/>
              <a:t>were</a:t>
            </a:r>
            <a:r>
              <a:rPr lang="hu-HU" sz="2000" dirty="0" smtClean="0"/>
              <a:t> </a:t>
            </a:r>
            <a:r>
              <a:rPr lang="hu-HU" sz="2000" dirty="0" err="1" smtClean="0"/>
              <a:t>held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 1956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this</a:t>
            </a:r>
            <a:r>
              <a:rPr lang="hu-HU" sz="2000" dirty="0" smtClean="0"/>
              <a:t> city.</a:t>
            </a:r>
          </a:p>
          <a:p>
            <a:r>
              <a:rPr lang="hu-HU" sz="2000" dirty="0" smtClean="0"/>
              <a:t>The Melbourne Grand </a:t>
            </a:r>
            <a:r>
              <a:rPr lang="hu-HU" sz="2000" dirty="0" err="1" smtClean="0"/>
              <a:t>Prix</a:t>
            </a:r>
            <a:r>
              <a:rPr lang="hu-HU" sz="2000" dirty="0" smtClean="0"/>
              <a:t> </a:t>
            </a:r>
            <a:r>
              <a:rPr lang="hu-HU" sz="2000" dirty="0" err="1" smtClean="0"/>
              <a:t>Circuit</a:t>
            </a:r>
            <a:r>
              <a:rPr lang="hu-HU" sz="2000" dirty="0" smtClean="0"/>
              <a:t> is a </a:t>
            </a:r>
            <a:r>
              <a:rPr lang="hu-HU" sz="2000" dirty="0" err="1" smtClean="0"/>
              <a:t>racing</a:t>
            </a:r>
            <a:r>
              <a:rPr lang="hu-HU" sz="2000" dirty="0" smtClean="0"/>
              <a:t> </a:t>
            </a:r>
            <a:r>
              <a:rPr lang="hu-HU" sz="2000" dirty="0" err="1" smtClean="0"/>
              <a:t>track</a:t>
            </a:r>
            <a:r>
              <a:rPr lang="hu-HU" sz="2000" dirty="0" smtClean="0"/>
              <a:t> and </a:t>
            </a:r>
            <a:r>
              <a:rPr lang="hu-HU" sz="2000" dirty="0" err="1" smtClean="0"/>
              <a:t>the</a:t>
            </a:r>
            <a:r>
              <a:rPr lang="hu-HU" sz="2000" dirty="0" smtClean="0"/>
              <a:t> Formula 1 </a:t>
            </a:r>
            <a:r>
              <a:rPr lang="hu-HU" sz="2000" dirty="0" err="1" smtClean="0"/>
              <a:t>car</a:t>
            </a:r>
            <a:r>
              <a:rPr lang="hu-HU" sz="2000" dirty="0" smtClean="0"/>
              <a:t> </a:t>
            </a:r>
            <a:r>
              <a:rPr lang="hu-HU" sz="2000" dirty="0" err="1" smtClean="0"/>
              <a:t>races</a:t>
            </a:r>
            <a:r>
              <a:rPr lang="hu-HU" sz="2000" dirty="0" smtClean="0"/>
              <a:t> </a:t>
            </a:r>
            <a:r>
              <a:rPr lang="hu-HU" sz="2000" dirty="0" err="1" smtClean="0"/>
              <a:t>were</a:t>
            </a:r>
            <a:r>
              <a:rPr lang="hu-HU" sz="2000" dirty="0" smtClean="0"/>
              <a:t> </a:t>
            </a:r>
            <a:r>
              <a:rPr lang="hu-HU" sz="2000" dirty="0" err="1" smtClean="0"/>
              <a:t>sorted</a:t>
            </a:r>
            <a:r>
              <a:rPr lang="hu-HU" sz="2000" dirty="0" smtClean="0"/>
              <a:t> here.</a:t>
            </a:r>
            <a:endParaRPr lang="hu-HU" sz="2000" dirty="0"/>
          </a:p>
        </p:txBody>
      </p:sp>
      <p:sp>
        <p:nvSpPr>
          <p:cNvPr id="8" name="Szalagnyíl lefelé 7"/>
          <p:cNvSpPr/>
          <p:nvPr/>
        </p:nvSpPr>
        <p:spPr>
          <a:xfrm>
            <a:off x="2123728" y="1484784"/>
            <a:ext cx="864096" cy="587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9" name="Szalagnyíl lefelé 8"/>
          <p:cNvSpPr/>
          <p:nvPr/>
        </p:nvSpPr>
        <p:spPr>
          <a:xfrm>
            <a:off x="6372200" y="3140968"/>
            <a:ext cx="1080120" cy="58750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0" name="Kép 9" descr="canb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149080"/>
            <a:ext cx="3024336" cy="2265333"/>
          </a:xfrm>
          <a:prstGeom prst="rect">
            <a:avLst/>
          </a:prstGeom>
        </p:spPr>
      </p:pic>
      <p:pic>
        <p:nvPicPr>
          <p:cNvPr id="11" name="Kép 10" descr="melbourn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980728"/>
            <a:ext cx="3096344" cy="191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88008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sz="40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Natural</a:t>
            </a:r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hu-HU" sz="40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Values</a:t>
            </a:r>
            <a:r>
              <a:rPr lang="hu-HU" sz="40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 of </a:t>
            </a:r>
            <a:r>
              <a:rPr lang="hu-HU" sz="4000" dirty="0" err="1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Australia</a:t>
            </a:r>
            <a:endParaRPr lang="hu-HU" sz="40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 </a:t>
            </a:r>
            <a:r>
              <a:rPr lang="en-US" sz="2400" b="1" dirty="0" smtClean="0"/>
              <a:t>Great Barrier Reef</a:t>
            </a:r>
            <a:r>
              <a:rPr lang="en-US" sz="2400" dirty="0" smtClean="0"/>
              <a:t> is the world's largest coral reef system</a:t>
            </a:r>
            <a:r>
              <a:rPr lang="hu-HU" sz="2400" dirty="0" smtClean="0"/>
              <a:t> and </a:t>
            </a:r>
            <a:r>
              <a:rPr lang="hu-HU" sz="2400" dirty="0" err="1" smtClean="0"/>
              <a:t>it</a:t>
            </a:r>
            <a:r>
              <a:rPr lang="hu-HU" sz="2400" dirty="0" smtClean="0"/>
              <a:t> </a:t>
            </a:r>
            <a:r>
              <a:rPr lang="en-US" sz="2400" dirty="0" smtClean="0"/>
              <a:t>can be seen from outer space and is the world's biggest single structure made by living organisms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pic>
        <p:nvPicPr>
          <p:cNvPr id="5" name="Tartalom helye 4" descr="great-barrier-reef-beautiful-coral-austral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4293096"/>
            <a:ext cx="3240360" cy="2156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ayers r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61838" y="1412776"/>
            <a:ext cx="403573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zövegdoboz 7"/>
          <p:cNvSpPr txBox="1"/>
          <p:nvPr/>
        </p:nvSpPr>
        <p:spPr>
          <a:xfrm>
            <a:off x="5076056" y="436510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The </a:t>
            </a:r>
            <a:r>
              <a:rPr lang="hu-HU" sz="2000" b="1" dirty="0" err="1" smtClean="0"/>
              <a:t>Ayers</a:t>
            </a:r>
            <a:r>
              <a:rPr lang="hu-HU" sz="2000" b="1" dirty="0" smtClean="0"/>
              <a:t> Rock ( </a:t>
            </a:r>
            <a:r>
              <a:rPr lang="hu-HU" sz="2000" b="1" dirty="0" err="1" smtClean="0"/>
              <a:t>Uluru</a:t>
            </a:r>
            <a:r>
              <a:rPr lang="hu-HU" sz="2000" b="1" dirty="0" smtClean="0"/>
              <a:t>) </a:t>
            </a:r>
            <a:r>
              <a:rPr lang="en-US" sz="2000" dirty="0" smtClean="0"/>
              <a:t>is a large sandstone rock</a:t>
            </a:r>
            <a:r>
              <a:rPr lang="hu-HU" sz="2000" dirty="0" smtClean="0"/>
              <a:t>. </a:t>
            </a:r>
            <a:r>
              <a:rPr lang="hu-HU" sz="2000" dirty="0" err="1" smtClean="0"/>
              <a:t>It</a:t>
            </a:r>
            <a:r>
              <a:rPr lang="hu-HU" sz="2000" dirty="0" smtClean="0"/>
              <a:t> </a:t>
            </a:r>
            <a:r>
              <a:rPr lang="en-US" sz="2000" dirty="0" smtClean="0"/>
              <a:t>is listed as a</a:t>
            </a:r>
            <a:r>
              <a:rPr lang="hu-HU" sz="2000" dirty="0" smtClean="0"/>
              <a:t> </a:t>
            </a:r>
            <a:r>
              <a:rPr lang="en-US" sz="2000" dirty="0" smtClean="0"/>
              <a:t>UNESCO World Heritage Site.</a:t>
            </a:r>
            <a:endParaRPr lang="hu-H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309</Words>
  <Application>Microsoft Office PowerPoint</Application>
  <PresentationFormat>Diavetítés a képernyőre (4:3 oldalarány)</PresentationFormat>
  <Paragraphs>53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Agency FB</vt:lpstr>
      <vt:lpstr>Aharoni</vt:lpstr>
      <vt:lpstr>Arial</vt:lpstr>
      <vt:lpstr>Arial Black</vt:lpstr>
      <vt:lpstr>Calibri</vt:lpstr>
      <vt:lpstr>Office-téma</vt:lpstr>
      <vt:lpstr>PowerPoint bemutató</vt:lpstr>
      <vt:lpstr>Discovering Australia</vt:lpstr>
      <vt:lpstr>Aboriginals</vt:lpstr>
      <vt:lpstr>Animals-Wildlife</vt:lpstr>
      <vt:lpstr>Musician</vt:lpstr>
      <vt:lpstr>Celebrities</vt:lpstr>
      <vt:lpstr>Famous places in Australia</vt:lpstr>
      <vt:lpstr>Other places</vt:lpstr>
      <vt:lpstr>Natural Values of Australia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gubavikt</dc:creator>
  <cp:lastModifiedBy>User</cp:lastModifiedBy>
  <cp:revision>26</cp:revision>
  <dcterms:created xsi:type="dcterms:W3CDTF">2015-03-19T08:31:45Z</dcterms:created>
  <dcterms:modified xsi:type="dcterms:W3CDTF">2015-03-24T20:21:30Z</dcterms:modified>
</cp:coreProperties>
</file>