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15"/>
  </p:notesMasterIdLst>
  <p:sldIdLst>
    <p:sldId id="259" r:id="rId2"/>
    <p:sldId id="262" r:id="rId3"/>
    <p:sldId id="263" r:id="rId4"/>
    <p:sldId id="260" r:id="rId5"/>
    <p:sldId id="267" r:id="rId6"/>
    <p:sldId id="261" r:id="rId7"/>
    <p:sldId id="265" r:id="rId8"/>
    <p:sldId id="266" r:id="rId9"/>
    <p:sldId id="270" r:id="rId10"/>
    <p:sldId id="271" r:id="rId11"/>
    <p:sldId id="278" r:id="rId12"/>
    <p:sldId id="273" r:id="rId13"/>
    <p:sldId id="276" r:id="rId1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9933FF"/>
    <a:srgbClr val="3399FF"/>
    <a:srgbClr val="FF6699"/>
    <a:srgbClr val="99FF66"/>
    <a:srgbClr val="FF3399"/>
    <a:srgbClr val="99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8" autoAdjust="0"/>
    <p:restoredTop sz="94627" autoAdjust="0"/>
  </p:normalViewPr>
  <p:slideViewPr>
    <p:cSldViewPr>
      <p:cViewPr>
        <p:scale>
          <a:sx n="66" d="100"/>
          <a:sy n="66" d="100"/>
        </p:scale>
        <p:origin x="-1632"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067C8-101A-4554-BD86-7F6306A79E70}" type="datetimeFigureOut">
              <a:rPr lang="hu-HU" smtClean="0"/>
              <a:t>2015.03.25.</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6FCD8-C136-4A03-875A-DEA7BC98D4C4}" type="slidenum">
              <a:rPr lang="hu-HU" smtClean="0"/>
              <a:t>‹#›</a:t>
            </a:fld>
            <a:endParaRPr lang="hu-HU"/>
          </a:p>
        </p:txBody>
      </p:sp>
    </p:spTree>
    <p:extLst>
      <p:ext uri="{BB962C8B-B14F-4D97-AF65-F5344CB8AC3E}">
        <p14:creationId xmlns:p14="http://schemas.microsoft.com/office/powerpoint/2010/main" val="1012710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8BE6FCD8-C136-4A03-875A-DEA7BC98D4C4}" type="slidenum">
              <a:rPr lang="hu-HU" smtClean="0"/>
              <a:t>2</a:t>
            </a:fld>
            <a:endParaRPr lang="hu-HU"/>
          </a:p>
        </p:txBody>
      </p:sp>
    </p:spTree>
    <p:extLst>
      <p:ext uri="{BB962C8B-B14F-4D97-AF65-F5344CB8AC3E}">
        <p14:creationId xmlns:p14="http://schemas.microsoft.com/office/powerpoint/2010/main" val="96177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30" name="Date Placeholder 29"/>
          <p:cNvSpPr>
            <a:spLocks noGrp="1"/>
          </p:cNvSpPr>
          <p:nvPr>
            <p:ph type="dt" sz="half" idx="10"/>
          </p:nvPr>
        </p:nvSpPr>
        <p:spPr/>
        <p:txBody>
          <a:bodyPr/>
          <a:lstStyle/>
          <a:p>
            <a:pPr>
              <a:defRPr/>
            </a:pPr>
            <a:endParaRPr lang="ru-RU"/>
          </a:p>
        </p:txBody>
      </p:sp>
      <p:sp>
        <p:nvSpPr>
          <p:cNvPr id="19" name="Footer Placeholder 18"/>
          <p:cNvSpPr>
            <a:spLocks noGrp="1"/>
          </p:cNvSpPr>
          <p:nvPr>
            <p:ph type="ftr" sz="quarter" idx="11"/>
          </p:nvPr>
        </p:nvSpPr>
        <p:spPr/>
        <p:txBody>
          <a:bodyPr/>
          <a:lstStyle/>
          <a:p>
            <a:pPr>
              <a:defRPr/>
            </a:pPr>
            <a:endParaRPr lang="ru-RU"/>
          </a:p>
        </p:txBody>
      </p:sp>
      <p:sp>
        <p:nvSpPr>
          <p:cNvPr id="27" name="Slide Number Placeholder 26"/>
          <p:cNvSpPr>
            <a:spLocks noGrp="1"/>
          </p:cNvSpPr>
          <p:nvPr>
            <p:ph type="sldNum" sz="quarter" idx="12"/>
          </p:nvPr>
        </p:nvSpPr>
        <p:spPr/>
        <p:txBody>
          <a:bodyPr/>
          <a:lstStyle/>
          <a:p>
            <a:pPr>
              <a:defRPr/>
            </a:pPr>
            <a:fld id="{CC1EEC23-7528-41F4-99FF-BAE6EFD08D31}"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u-HU" smtClean="0"/>
              <a:t>Mintacím szerkesztése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719B265-CF19-488E-9884-431C35070AF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hu-HU" smtClean="0"/>
              <a:t>Mintacím szerkesztése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D2DD84-6357-4EB8-8D0F-0815760A13A8}"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74638"/>
            <a:ext cx="82296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F7BE0759-3ECA-4ED7-B06D-916342957AD1}" type="slidenum">
              <a:rPr lang="ru-RU"/>
              <a:pPr>
                <a:defRPr/>
              </a:pPr>
              <a:t>‹#›</a:t>
            </a:fld>
            <a:endParaRPr lang="ru-RU"/>
          </a:p>
        </p:txBody>
      </p:sp>
      <p:sp>
        <p:nvSpPr>
          <p:cNvPr id="5"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253476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u-HU" smtClean="0"/>
              <a:t>Mintacím szerkesztése</a:t>
            </a:r>
            <a:endParaRPr kumimoji="0" lang="en-US"/>
          </a:p>
        </p:txBody>
      </p:sp>
      <p:sp>
        <p:nvSpPr>
          <p:cNvPr id="3" name="Content Placeholder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671E44D-29C3-4703-91FD-1B34C27A009B}"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4A6E2D0-207D-4ECD-9798-0866B0DC6C5B}"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hu-HU" smtClean="0"/>
              <a:t>Mintacím szerkesztése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A2E6DB0-C895-4193-A683-003AB577CB1D}"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hu-HU" smtClean="0"/>
              <a:t>Mintacím szerkesztése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C3421377-64BB-43AD-B260-F1B7B63D17EB}"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59D697FD-FFFE-4484-93AB-BD17D55AE945}"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A2292A44-7CB9-4522-BFCA-B6CCD509906F}"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u-HU" smtClean="0"/>
              <a:t>Mintaszöveg szerkesztése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1CE4E4C-8DE0-4FCD-ABFB-2FF42B3F12A3}"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u-HU" smtClean="0"/>
              <a:t>Mintacím szerkesztése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a:xfrm>
            <a:off x="8077200" y="6356350"/>
            <a:ext cx="609600" cy="365125"/>
          </a:xfrm>
        </p:spPr>
        <p:txBody>
          <a:bodyPr/>
          <a:lstStyle/>
          <a:p>
            <a:pPr>
              <a:defRPr/>
            </a:pPr>
            <a:fld id="{D927E34F-24FD-4F71-B414-736E9BE96D7B}" type="slidenum">
              <a:rPr lang="ru-RU" smtClean="0"/>
              <a:pPr>
                <a:defRPr/>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u-HU" smtClean="0"/>
              <a:t>Kép beszúrásához kattintson az ikonra</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u-HU" smtClean="0"/>
              <a:t>Mintacím szerkesztése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A762138-2649-4CFE-84E4-0445305DED98}" type="slidenum">
              <a:rPr lang="ru-RU" smtClean="0"/>
              <a:pPr>
                <a:defRPr/>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g"/><Relationship Id="rId7"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g"/><Relationship Id="rId7"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g"/><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3" name="Tartalom helye 2"/>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2590800" y="1219200"/>
            <a:ext cx="4524375" cy="1009650"/>
          </a:xfrm>
        </p:spPr>
      </p:pic>
    </p:spTree>
  </p:cSld>
  <p:clrMapOvr>
    <a:masterClrMapping/>
  </p:clrMapOvr>
  <mc:AlternateContent xmlns:mc="http://schemas.openxmlformats.org/markup-compatibility/2006" xmlns:p14="http://schemas.microsoft.com/office/powerpoint/2010/main">
    <mc:Choice Requires="p14">
      <p:transition spd="slow" p14:dur="1500" advClick="0" advTm="4000">
        <p14:fla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16" presetClass="exit" presetSubtype="21" fill="hold" nodeType="afterEffect">
                                  <p:stCondLst>
                                    <p:cond delay="2500"/>
                                  </p:stCondLst>
                                  <p:childTnLst>
                                    <p:animEffect transition="out" filter="barn(inVertic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194563" name="Rectangle 3"/>
          <p:cNvSpPr>
            <a:spLocks noGrp="1" noChangeArrowheads="1"/>
          </p:cNvSpPr>
          <p:nvPr>
            <p:ph idx="1"/>
          </p:nvPr>
        </p:nvSpPr>
        <p:spPr>
          <a:xfrm>
            <a:off x="685800" y="304800"/>
            <a:ext cx="5715000" cy="533400"/>
          </a:xfrm>
        </p:spPr>
        <p:txBody>
          <a:bodyPr>
            <a:normAutofit fontScale="77500" lnSpcReduction="20000"/>
          </a:bodyPr>
          <a:lstStyle/>
          <a:p>
            <a:pPr algn="ctr" eaLnBrk="1" hangingPunct="1">
              <a:lnSpc>
                <a:spcPct val="80000"/>
              </a:lnSpc>
              <a:buFont typeface="Wingdings" pitchFamily="2" charset="2"/>
              <a:buNone/>
              <a:defRPr/>
            </a:pPr>
            <a:r>
              <a:rPr lang="en-US" sz="2400" dirty="0" smtClean="0">
                <a:latin typeface="Tahoma" pitchFamily="34" charset="0"/>
              </a:rPr>
              <a:t>Capital of </a:t>
            </a:r>
            <a:r>
              <a:rPr lang="en-US" sz="2400" dirty="0" smtClean="0">
                <a:solidFill>
                  <a:srgbClr val="009900"/>
                </a:solidFill>
                <a:latin typeface="Tahoma" pitchFamily="34" charset="0"/>
              </a:rPr>
              <a:t>Queensland</a:t>
            </a:r>
            <a:r>
              <a:rPr lang="en-US" sz="2400" dirty="0" smtClean="0">
                <a:latin typeface="Tahoma" pitchFamily="34" charset="0"/>
              </a:rPr>
              <a:t>. It is a year-round vocation place. Population is about </a:t>
            </a:r>
            <a:r>
              <a:rPr lang="en-US" sz="2400" dirty="0" smtClean="0">
                <a:solidFill>
                  <a:srgbClr val="FF3399"/>
                </a:solidFill>
                <a:latin typeface="Tahoma" pitchFamily="34" charset="0"/>
              </a:rPr>
              <a:t>1,400,000</a:t>
            </a:r>
            <a:r>
              <a:rPr lang="en-US" sz="2400" dirty="0" smtClean="0">
                <a:latin typeface="Tahoma" pitchFamily="34" charset="0"/>
              </a:rPr>
              <a:t> people.</a:t>
            </a:r>
            <a:endParaRPr lang="ru-RU" sz="2400" dirty="0" smtClean="0">
              <a:latin typeface="Tahoma" pitchFamily="34" charset="0"/>
            </a:endParaRPr>
          </a:p>
        </p:txBody>
      </p:sp>
      <p:pic>
        <p:nvPicPr>
          <p:cNvPr id="12291" name="Picture 4" descr="Brisbane Skyscra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1371600"/>
            <a:ext cx="3292475" cy="2259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5" descr="Brisbane brid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524000"/>
            <a:ext cx="3297238" cy="219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6" descr="Brisbane 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114800"/>
            <a:ext cx="4000500" cy="2354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4" name="Rectangle 8"/>
          <p:cNvSpPr>
            <a:spLocks noChangeArrowheads="1"/>
          </p:cNvSpPr>
          <p:nvPr/>
        </p:nvSpPr>
        <p:spPr bwMode="auto">
          <a:xfrm>
            <a:off x="4953000" y="3810000"/>
            <a:ext cx="180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dirty="0"/>
              <a:t>Brisbane Bridge</a:t>
            </a:r>
          </a:p>
        </p:txBody>
      </p:sp>
      <p:sp>
        <p:nvSpPr>
          <p:cNvPr id="12295" name="Rectangle 9"/>
          <p:cNvSpPr>
            <a:spLocks noChangeArrowheads="1"/>
          </p:cNvSpPr>
          <p:nvPr/>
        </p:nvSpPr>
        <p:spPr bwMode="auto">
          <a:xfrm>
            <a:off x="609600" y="3657600"/>
            <a:ext cx="240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dirty="0"/>
              <a:t>Brisbane Skyscrapers</a:t>
            </a:r>
          </a:p>
        </p:txBody>
      </p:sp>
      <p:sp>
        <p:nvSpPr>
          <p:cNvPr id="12296" name="Rectangle 10"/>
          <p:cNvSpPr>
            <a:spLocks noChangeArrowheads="1"/>
          </p:cNvSpPr>
          <p:nvPr/>
        </p:nvSpPr>
        <p:spPr bwMode="auto">
          <a:xfrm>
            <a:off x="1676400" y="4114800"/>
            <a:ext cx="114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solidFill>
                  <a:srgbClr val="FFFFFF"/>
                </a:solidFill>
              </a:rPr>
              <a:t>Brisbane </a:t>
            </a:r>
          </a:p>
        </p:txBody>
      </p:sp>
      <p:sp>
        <p:nvSpPr>
          <p:cNvPr id="12297" name="WordArt 11"/>
          <p:cNvSpPr>
            <a:spLocks noChangeArrowheads="1" noChangeShapeType="1" noTextEdit="1"/>
          </p:cNvSpPr>
          <p:nvPr/>
        </p:nvSpPr>
        <p:spPr bwMode="auto">
          <a:xfrm rot="5400000">
            <a:off x="5519737" y="2405063"/>
            <a:ext cx="5410200" cy="1057275"/>
          </a:xfrm>
          <a:prstGeom prst="rect">
            <a:avLst/>
          </a:prstGeom>
        </p:spPr>
        <p:txBody>
          <a:bodyPr vert="wordArtVert" wrap="none" fromWordArt="1">
            <a:prstTxWarp prst="textPlain">
              <a:avLst>
                <a:gd name="adj" fmla="val 50000"/>
              </a:avLst>
            </a:prstTxWarp>
          </a:bodyPr>
          <a:lstStyle/>
          <a:p>
            <a:pPr algn="ctr" fontAlgn="auto"/>
            <a:r>
              <a:rPr lang="hu-HU"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6200000" scaled="1"/>
                </a:gradFill>
                <a:effectLst>
                  <a:outerShdw blurRad="60007" dist="200025" dir="15000000" sy="30000" kx="-1800000" algn="bl" rotWithShape="0">
                    <a:prstClr val="black">
                      <a:alpha val="32000"/>
                    </a:prstClr>
                  </a:outerShdw>
                </a:effectLst>
                <a:latin typeface="Arial"/>
                <a:cs typeface="Arial"/>
              </a:rPr>
              <a:t>Brisbane</a:t>
            </a:r>
            <a:endParaRPr lang="hu-HU"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6200000" scaled="1"/>
              </a:gradFill>
              <a:effectLst>
                <a:outerShdw blurRad="60007" dist="200025" dir="15000000" sy="30000" kx="-1800000" algn="bl" rotWithShape="0">
                  <a:prstClr val="black">
                    <a:alpha val="32000"/>
                  </a:prstClr>
                </a:outerShdw>
              </a:effectLst>
              <a:latin typeface="Arial"/>
              <a:cs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advClick="0" advTm="13102">
        <p14:vortex dir="u"/>
      </p:transition>
    </mc:Choice>
    <mc:Fallback xmlns="">
      <p:transition spd="slow" advClick="0" advTm="131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7">
                                            <p:txEl>
                                              <p:pRg st="0" end="0"/>
                                            </p:txEl>
                                          </p:spTgt>
                                        </p:tgtEl>
                                        <p:attrNameLst>
                                          <p:attrName>style.visibility</p:attrName>
                                        </p:attrNameLst>
                                      </p:cBhvr>
                                      <p:to>
                                        <p:strVal val="visible"/>
                                      </p:to>
                                    </p:set>
                                    <p:animEffect transition="in" filter="barn(inVertical)">
                                      <p:cBhvr>
                                        <p:cTn id="7" dur="500"/>
                                        <p:tgtEl>
                                          <p:spTgt spid="122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2000"/>
                                        <p:tgtEl>
                                          <p:spTgt spid="12292"/>
                                        </p:tgtEl>
                                      </p:cBhvr>
                                    </p:animEffect>
                                    <p:anim calcmode="lin" valueType="num">
                                      <p:cBhvr>
                                        <p:cTn id="13" dur="2000" fill="hold"/>
                                        <p:tgtEl>
                                          <p:spTgt spid="12292"/>
                                        </p:tgtEl>
                                        <p:attrNameLst>
                                          <p:attrName>ppt_w</p:attrName>
                                        </p:attrNameLst>
                                      </p:cBhvr>
                                      <p:tavLst>
                                        <p:tav tm="0" fmla="#ppt_w*sin(2.5*pi*$)">
                                          <p:val>
                                            <p:fltVal val="0"/>
                                          </p:val>
                                        </p:tav>
                                        <p:tav tm="100000">
                                          <p:val>
                                            <p:fltVal val="1"/>
                                          </p:val>
                                        </p:tav>
                                      </p:tavLst>
                                    </p:anim>
                                    <p:anim calcmode="lin" valueType="num">
                                      <p:cBhvr>
                                        <p:cTn id="14" dur="2000" fill="hold"/>
                                        <p:tgtEl>
                                          <p:spTgt spid="1229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Effect transition="in" filter="wipe(down)">
                                      <p:cBhvr>
                                        <p:cTn id="19" dur="500"/>
                                        <p:tgtEl>
                                          <p:spTgt spid="1229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291"/>
                                        </p:tgtEl>
                                        <p:attrNameLst>
                                          <p:attrName>style.visibility</p:attrName>
                                        </p:attrNameLst>
                                      </p:cBhvr>
                                      <p:to>
                                        <p:strVal val="visible"/>
                                      </p:to>
                                    </p:set>
                                    <p:animEffect transition="in" filter="fade">
                                      <p:cBhvr>
                                        <p:cTn id="24" dur="500"/>
                                        <p:tgtEl>
                                          <p:spTgt spid="1229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295"/>
                                        </p:tgtEl>
                                        <p:attrNameLst>
                                          <p:attrName>style.visibility</p:attrName>
                                        </p:attrNameLst>
                                      </p:cBhvr>
                                      <p:to>
                                        <p:strVal val="visible"/>
                                      </p:to>
                                    </p:set>
                                    <p:animEffect transition="in" filter="fade">
                                      <p:cBhvr>
                                        <p:cTn id="29" dur="500"/>
                                        <p:tgtEl>
                                          <p:spTgt spid="12295"/>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2293"/>
                                        </p:tgtEl>
                                        <p:attrNameLst>
                                          <p:attrName>style.visibility</p:attrName>
                                        </p:attrNameLst>
                                      </p:cBhvr>
                                      <p:to>
                                        <p:strVal val="visible"/>
                                      </p:to>
                                    </p:set>
                                    <p:anim calcmode="lin" valueType="num">
                                      <p:cBhvr>
                                        <p:cTn id="34" dur="1000" fill="hold"/>
                                        <p:tgtEl>
                                          <p:spTgt spid="12293"/>
                                        </p:tgtEl>
                                        <p:attrNameLst>
                                          <p:attrName>ppt_w</p:attrName>
                                        </p:attrNameLst>
                                      </p:cBhvr>
                                      <p:tavLst>
                                        <p:tav tm="0">
                                          <p:val>
                                            <p:fltVal val="0"/>
                                          </p:val>
                                        </p:tav>
                                        <p:tav tm="100000">
                                          <p:val>
                                            <p:strVal val="#ppt_w"/>
                                          </p:val>
                                        </p:tav>
                                      </p:tavLst>
                                    </p:anim>
                                    <p:anim calcmode="lin" valueType="num">
                                      <p:cBhvr>
                                        <p:cTn id="35" dur="1000" fill="hold"/>
                                        <p:tgtEl>
                                          <p:spTgt spid="12293"/>
                                        </p:tgtEl>
                                        <p:attrNameLst>
                                          <p:attrName>ppt_h</p:attrName>
                                        </p:attrNameLst>
                                      </p:cBhvr>
                                      <p:tavLst>
                                        <p:tav tm="0">
                                          <p:val>
                                            <p:fltVal val="0"/>
                                          </p:val>
                                        </p:tav>
                                        <p:tav tm="100000">
                                          <p:val>
                                            <p:strVal val="#ppt_h"/>
                                          </p:val>
                                        </p:tav>
                                      </p:tavLst>
                                    </p:anim>
                                    <p:anim calcmode="lin" valueType="num">
                                      <p:cBhvr>
                                        <p:cTn id="36" dur="1000" fill="hold"/>
                                        <p:tgtEl>
                                          <p:spTgt spid="12293"/>
                                        </p:tgtEl>
                                        <p:attrNameLst>
                                          <p:attrName>style.rotation</p:attrName>
                                        </p:attrNameLst>
                                      </p:cBhvr>
                                      <p:tavLst>
                                        <p:tav tm="0">
                                          <p:val>
                                            <p:fltVal val="90"/>
                                          </p:val>
                                        </p:tav>
                                        <p:tav tm="100000">
                                          <p:val>
                                            <p:fltVal val="0"/>
                                          </p:val>
                                        </p:tav>
                                      </p:tavLst>
                                    </p:anim>
                                    <p:animEffect transition="in" filter="fade">
                                      <p:cBhvr>
                                        <p:cTn id="37" dur="1000"/>
                                        <p:tgtEl>
                                          <p:spTgt spid="1229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296"/>
                                        </p:tgtEl>
                                        <p:attrNameLst>
                                          <p:attrName>style.visibility</p:attrName>
                                        </p:attrNameLst>
                                      </p:cBhvr>
                                      <p:to>
                                        <p:strVal val="visible"/>
                                      </p:to>
                                    </p:set>
                                    <p:animEffect transition="in" filter="fade">
                                      <p:cBhvr>
                                        <p:cTn id="42" dur="500"/>
                                        <p:tgtEl>
                                          <p:spTgt spid="1229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4563">
                                            <p:txEl>
                                              <p:pRg st="0" end="0"/>
                                            </p:txEl>
                                          </p:spTgt>
                                        </p:tgtEl>
                                        <p:attrNameLst>
                                          <p:attrName>style.visibility</p:attrName>
                                        </p:attrNameLst>
                                      </p:cBhvr>
                                      <p:to>
                                        <p:strVal val="visible"/>
                                      </p:to>
                                    </p:set>
                                    <p:animEffect transition="in" filter="fade">
                                      <p:cBhvr>
                                        <p:cTn id="47" dur="500"/>
                                        <p:tgtEl>
                                          <p:spTgt spid="1945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P spid="12294" grpId="0"/>
      <p:bldP spid="12295" grpId="0"/>
      <p:bldP spid="1229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sp>
        <p:nvSpPr>
          <p:cNvPr id="205827" name="Rectangle 3"/>
          <p:cNvSpPr>
            <a:spLocks noGrp="1" noChangeArrowheads="1"/>
          </p:cNvSpPr>
          <p:nvPr>
            <p:ph idx="1"/>
          </p:nvPr>
        </p:nvSpPr>
        <p:spPr>
          <a:xfrm>
            <a:off x="2362200" y="304800"/>
            <a:ext cx="4114800" cy="1524000"/>
          </a:xfrm>
        </p:spPr>
        <p:txBody>
          <a:bodyPr/>
          <a:lstStyle/>
          <a:p>
            <a:pPr algn="ctr" eaLnBrk="1" hangingPunct="1">
              <a:lnSpc>
                <a:spcPct val="80000"/>
              </a:lnSpc>
              <a:buFont typeface="Wingdings" pitchFamily="2" charset="2"/>
              <a:buNone/>
              <a:defRPr/>
            </a:pPr>
            <a:r>
              <a:rPr lang="en-US" sz="2400" dirty="0" smtClean="0">
                <a:latin typeface="Tahoma" pitchFamily="34" charset="0"/>
              </a:rPr>
              <a:t>Capital of island-state </a:t>
            </a:r>
            <a:r>
              <a:rPr lang="en-US" sz="2400" dirty="0" smtClean="0">
                <a:solidFill>
                  <a:srgbClr val="009900"/>
                </a:solidFill>
                <a:latin typeface="Tahoma" pitchFamily="34" charset="0"/>
              </a:rPr>
              <a:t>Tasmania</a:t>
            </a:r>
            <a:r>
              <a:rPr lang="en-US" sz="2400" dirty="0" smtClean="0">
                <a:latin typeface="Tahoma" pitchFamily="34" charset="0"/>
              </a:rPr>
              <a:t>. Winters are very cold. Population of about </a:t>
            </a:r>
            <a:r>
              <a:rPr lang="en-US" sz="2400" dirty="0" smtClean="0">
                <a:solidFill>
                  <a:srgbClr val="FF3399"/>
                </a:solidFill>
                <a:latin typeface="Tahoma" pitchFamily="34" charset="0"/>
              </a:rPr>
              <a:t>200,000</a:t>
            </a:r>
            <a:r>
              <a:rPr lang="en-US" sz="2400" dirty="0" smtClean="0">
                <a:latin typeface="Tahoma" pitchFamily="34" charset="0"/>
              </a:rPr>
              <a:t>.</a:t>
            </a:r>
            <a:endParaRPr lang="ru-RU" sz="2400" dirty="0" smtClean="0">
              <a:latin typeface="Tahoma" pitchFamily="34" charset="0"/>
            </a:endParaRPr>
          </a:p>
        </p:txBody>
      </p:sp>
      <p:pic>
        <p:nvPicPr>
          <p:cNvPr id="15363" name="Picture 4" descr="Constitution Dock in Hobb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2828925" cy="212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5" descr="Bay of Fires, Ta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04800"/>
            <a:ext cx="2232025" cy="3351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7" descr="Lavender Farm, Tasma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905000"/>
            <a:ext cx="3351213" cy="2230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15" descr="Tasman Arch, Tasman N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267200"/>
            <a:ext cx="3357563" cy="223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6" descr="Coles Bay &amp; wineglass Bay, Freycinet Peninsula Tas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4139067"/>
            <a:ext cx="3351213" cy="2230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8" name="WordArt 16"/>
          <p:cNvSpPr>
            <a:spLocks noChangeArrowheads="1" noChangeShapeType="1" noTextEdit="1"/>
          </p:cNvSpPr>
          <p:nvPr/>
        </p:nvSpPr>
        <p:spPr bwMode="auto">
          <a:xfrm>
            <a:off x="381000" y="457200"/>
            <a:ext cx="23622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hu-HU" sz="3600" kern="10" dirty="0" err="1">
                <a:solidFill>
                  <a:srgbClr val="336699"/>
                </a:solidFill>
                <a:effectLst>
                  <a:outerShdw dist="45791" dir="2021404" algn="ctr" rotWithShape="0">
                    <a:srgbClr val="B2B2B2">
                      <a:alpha val="79999"/>
                    </a:srgbClr>
                  </a:outerShdw>
                </a:effectLst>
                <a:latin typeface="Times New Roman"/>
                <a:cs typeface="Times New Roman"/>
              </a:rPr>
              <a:t>Hobart</a:t>
            </a:r>
            <a:endParaRPr lang="hu-HU" sz="3600" kern="10" dirty="0">
              <a:solidFill>
                <a:srgbClr val="336699"/>
              </a:solidFill>
              <a:effectLst>
                <a:outerShdw dist="45791" dir="2021404" algn="ctr" rotWithShape="0">
                  <a:srgbClr val="B2B2B2">
                    <a:alpha val="79999"/>
                  </a:srgbClr>
                </a:outerShdw>
              </a:effectLst>
              <a:latin typeface="Times New Roman"/>
              <a:cs typeface="Times New Roman"/>
            </a:endParaRPr>
          </a:p>
        </p:txBody>
      </p:sp>
      <p:sp>
        <p:nvSpPr>
          <p:cNvPr id="15369" name="Rectangle 17"/>
          <p:cNvSpPr>
            <a:spLocks noChangeArrowheads="1"/>
          </p:cNvSpPr>
          <p:nvPr/>
        </p:nvSpPr>
        <p:spPr bwMode="auto">
          <a:xfrm>
            <a:off x="7391400" y="38100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dirty="0">
                <a:solidFill>
                  <a:srgbClr val="FFFFFF"/>
                </a:solidFill>
              </a:rPr>
              <a:t>Bay of Fires</a:t>
            </a:r>
          </a:p>
        </p:txBody>
      </p:sp>
      <p:sp>
        <p:nvSpPr>
          <p:cNvPr id="15370" name="Rectangle 18"/>
          <p:cNvSpPr>
            <a:spLocks noChangeArrowheads="1"/>
          </p:cNvSpPr>
          <p:nvPr/>
        </p:nvSpPr>
        <p:spPr bwMode="auto">
          <a:xfrm>
            <a:off x="7010400" y="426720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dirty="0">
                <a:solidFill>
                  <a:srgbClr val="FFFFFF"/>
                </a:solidFill>
              </a:rPr>
              <a:t>Coles Bay</a:t>
            </a:r>
          </a:p>
        </p:txBody>
      </p:sp>
      <p:sp>
        <p:nvSpPr>
          <p:cNvPr id="15371" name="Rectangle 19"/>
          <p:cNvSpPr>
            <a:spLocks noChangeArrowheads="1"/>
          </p:cNvSpPr>
          <p:nvPr/>
        </p:nvSpPr>
        <p:spPr bwMode="auto">
          <a:xfrm>
            <a:off x="914400" y="4267200"/>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dirty="0">
                <a:solidFill>
                  <a:srgbClr val="FFFFFF"/>
                </a:solidFill>
              </a:rPr>
              <a:t>Remarkable Cave</a:t>
            </a:r>
          </a:p>
        </p:txBody>
      </p:sp>
      <p:sp>
        <p:nvSpPr>
          <p:cNvPr id="15372" name="Rectangle 20"/>
          <p:cNvSpPr>
            <a:spLocks noChangeArrowheads="1"/>
          </p:cNvSpPr>
          <p:nvPr/>
        </p:nvSpPr>
        <p:spPr bwMode="auto">
          <a:xfrm>
            <a:off x="4648200" y="2057400"/>
            <a:ext cx="173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dirty="0">
                <a:solidFill>
                  <a:srgbClr val="FFFFFF"/>
                </a:solidFill>
              </a:rPr>
              <a:t>Lavender Farm</a:t>
            </a:r>
          </a:p>
        </p:txBody>
      </p:sp>
    </p:spTree>
    <p:custDataLst>
      <p:tags r:id="rId1"/>
    </p:custDataLst>
  </p:cSld>
  <p:clrMapOvr>
    <a:masterClrMapping/>
  </p:clrMapOvr>
  <p:transition spd="slow" advClick="0" advTm="14732">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arn(inVertical)">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barn(inVertical)">
                                      <p:cBhvr>
                                        <p:cTn id="12" dur="500"/>
                                        <p:tgtEl>
                                          <p:spTgt spid="1536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371"/>
                                        </p:tgtEl>
                                        <p:attrNameLst>
                                          <p:attrName>style.visibility</p:attrName>
                                        </p:attrNameLst>
                                      </p:cBhvr>
                                      <p:to>
                                        <p:strVal val="visible"/>
                                      </p:to>
                                    </p:set>
                                    <p:animEffect transition="in" filter="fade">
                                      <p:cBhvr>
                                        <p:cTn id="17" dur="1000"/>
                                        <p:tgtEl>
                                          <p:spTgt spid="15371"/>
                                        </p:tgtEl>
                                      </p:cBhvr>
                                    </p:animEffect>
                                    <p:anim calcmode="lin" valueType="num">
                                      <p:cBhvr>
                                        <p:cTn id="18" dur="1000" fill="hold"/>
                                        <p:tgtEl>
                                          <p:spTgt spid="15371"/>
                                        </p:tgtEl>
                                        <p:attrNameLst>
                                          <p:attrName>ppt_x</p:attrName>
                                        </p:attrNameLst>
                                      </p:cBhvr>
                                      <p:tavLst>
                                        <p:tav tm="0">
                                          <p:val>
                                            <p:strVal val="#ppt_x"/>
                                          </p:val>
                                        </p:tav>
                                        <p:tav tm="100000">
                                          <p:val>
                                            <p:strVal val="#ppt_x"/>
                                          </p:val>
                                        </p:tav>
                                      </p:tavLst>
                                    </p:anim>
                                    <p:anim calcmode="lin" valueType="num">
                                      <p:cBhvr>
                                        <p:cTn id="19" dur="1000" fill="hold"/>
                                        <p:tgtEl>
                                          <p:spTgt spid="1537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365"/>
                                        </p:tgtEl>
                                        <p:attrNameLst>
                                          <p:attrName>style.visibility</p:attrName>
                                        </p:attrNameLst>
                                      </p:cBhvr>
                                      <p:to>
                                        <p:strVal val="visible"/>
                                      </p:to>
                                    </p:set>
                                    <p:animEffect transition="in" filter="wipe(down)">
                                      <p:cBhvr>
                                        <p:cTn id="24" dur="500"/>
                                        <p:tgtEl>
                                          <p:spTgt spid="1536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372"/>
                                        </p:tgtEl>
                                        <p:attrNameLst>
                                          <p:attrName>style.visibility</p:attrName>
                                        </p:attrNameLst>
                                      </p:cBhvr>
                                      <p:to>
                                        <p:strVal val="visible"/>
                                      </p:to>
                                    </p:set>
                                    <p:animEffect transition="in" filter="fade">
                                      <p:cBhvr>
                                        <p:cTn id="29" dur="1000"/>
                                        <p:tgtEl>
                                          <p:spTgt spid="15372"/>
                                        </p:tgtEl>
                                      </p:cBhvr>
                                    </p:animEffect>
                                    <p:anim calcmode="lin" valueType="num">
                                      <p:cBhvr>
                                        <p:cTn id="30" dur="1000" fill="hold"/>
                                        <p:tgtEl>
                                          <p:spTgt spid="15372"/>
                                        </p:tgtEl>
                                        <p:attrNameLst>
                                          <p:attrName>ppt_x</p:attrName>
                                        </p:attrNameLst>
                                      </p:cBhvr>
                                      <p:tavLst>
                                        <p:tav tm="0">
                                          <p:val>
                                            <p:strVal val="#ppt_x"/>
                                          </p:val>
                                        </p:tav>
                                        <p:tav tm="100000">
                                          <p:val>
                                            <p:strVal val="#ppt_x"/>
                                          </p:val>
                                        </p:tav>
                                      </p:tavLst>
                                    </p:anim>
                                    <p:anim calcmode="lin" valueType="num">
                                      <p:cBhvr>
                                        <p:cTn id="31" dur="1000" fill="hold"/>
                                        <p:tgtEl>
                                          <p:spTgt spid="1537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367"/>
                                        </p:tgtEl>
                                        <p:attrNameLst>
                                          <p:attrName>style.visibility</p:attrName>
                                        </p:attrNameLst>
                                      </p:cBhvr>
                                      <p:to>
                                        <p:strVal val="visible"/>
                                      </p:to>
                                    </p:set>
                                    <p:animEffect transition="in" filter="barn(inVertical)">
                                      <p:cBhvr>
                                        <p:cTn id="36" dur="500"/>
                                        <p:tgtEl>
                                          <p:spTgt spid="1536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370"/>
                                        </p:tgtEl>
                                        <p:attrNameLst>
                                          <p:attrName>style.visibility</p:attrName>
                                        </p:attrNameLst>
                                      </p:cBhvr>
                                      <p:to>
                                        <p:strVal val="visible"/>
                                      </p:to>
                                    </p:set>
                                    <p:animEffect transition="in" filter="fade">
                                      <p:cBhvr>
                                        <p:cTn id="41" dur="500"/>
                                        <p:tgtEl>
                                          <p:spTgt spid="1537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364"/>
                                        </p:tgtEl>
                                        <p:attrNameLst>
                                          <p:attrName>style.visibility</p:attrName>
                                        </p:attrNameLst>
                                      </p:cBhvr>
                                      <p:to>
                                        <p:strVal val="visible"/>
                                      </p:to>
                                    </p:set>
                                    <p:animEffect transition="in" filter="fade">
                                      <p:cBhvr>
                                        <p:cTn id="46" dur="500"/>
                                        <p:tgtEl>
                                          <p:spTgt spid="1536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369"/>
                                        </p:tgtEl>
                                        <p:attrNameLst>
                                          <p:attrName>style.visibility</p:attrName>
                                        </p:attrNameLst>
                                      </p:cBhvr>
                                      <p:to>
                                        <p:strVal val="visible"/>
                                      </p:to>
                                    </p:set>
                                    <p:animEffect transition="in" filter="wipe(down)">
                                      <p:cBhvr>
                                        <p:cTn id="51" dur="500"/>
                                        <p:tgtEl>
                                          <p:spTgt spid="1536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05827">
                                            <p:txEl>
                                              <p:pRg st="0" end="0"/>
                                            </p:txEl>
                                          </p:spTgt>
                                        </p:tgtEl>
                                        <p:attrNameLst>
                                          <p:attrName>style.visibility</p:attrName>
                                        </p:attrNameLst>
                                      </p:cBhvr>
                                      <p:to>
                                        <p:strVal val="visible"/>
                                      </p:to>
                                    </p:set>
                                    <p:anim calcmode="lin" valueType="num">
                                      <p:cBhvr>
                                        <p:cTn id="56" dur="500" fill="hold"/>
                                        <p:tgtEl>
                                          <p:spTgt spid="205827">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205827">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20582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5368"/>
                                        </p:tgtEl>
                                        <p:attrNameLst>
                                          <p:attrName>style.visibility</p:attrName>
                                        </p:attrNameLst>
                                      </p:cBhvr>
                                      <p:to>
                                        <p:strVal val="visible"/>
                                      </p:to>
                                    </p:set>
                                    <p:animEffect transition="in" filter="circle(in)">
                                      <p:cBhvr>
                                        <p:cTn id="63" dur="20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P spid="15368" grpId="0"/>
      <p:bldP spid="15369" grpId="0"/>
      <p:bldP spid="15370" grpId="0"/>
      <p:bldP spid="15371" grpId="0"/>
      <p:bldP spid="1537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3927475" y="457200"/>
            <a:ext cx="40322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dirty="0">
                <a:solidFill>
                  <a:srgbClr val="00B0F0"/>
                </a:solidFill>
                <a:latin typeface="Tahoma" pitchFamily="34" charset="0"/>
              </a:rPr>
              <a:t>Australians really love nature. They try to protect their nature and their animals.</a:t>
            </a:r>
            <a:endParaRPr lang="ru-RU" sz="2400" b="1" i="1" dirty="0">
              <a:solidFill>
                <a:srgbClr val="00B0F0"/>
              </a:solidFill>
              <a:latin typeface="Tahoma" pitchFamily="34" charset="0"/>
            </a:endParaRPr>
          </a:p>
        </p:txBody>
      </p:sp>
      <p:pic>
        <p:nvPicPr>
          <p:cNvPr id="18435" name="Picture 10" descr="coal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743200"/>
            <a:ext cx="2627313" cy="386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12" descr="ie00006i[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200"/>
            <a:ext cx="2482850" cy="1852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15" descr="roev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90800"/>
            <a:ext cx="24765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17" descr="kengur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4572000"/>
            <a:ext cx="28575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9" name="Picture 18" descr="549_small_110138648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2590800"/>
            <a:ext cx="2819400" cy="1771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500" advClick="0" advTm="13918">
        <p:checker/>
      </p:transition>
    </mc:Choice>
    <mc:Fallback xmlns="">
      <p:transition spd="slow" advClick="0" advTm="13918">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1000"/>
                                        <p:tgtEl>
                                          <p:spTgt spid="18436"/>
                                        </p:tgtEl>
                                      </p:cBhvr>
                                    </p:animEffect>
                                    <p:anim calcmode="lin" valueType="num">
                                      <p:cBhvr>
                                        <p:cTn id="13" dur="1000" fill="hold"/>
                                        <p:tgtEl>
                                          <p:spTgt spid="18436"/>
                                        </p:tgtEl>
                                        <p:attrNameLst>
                                          <p:attrName>ppt_x</p:attrName>
                                        </p:attrNameLst>
                                      </p:cBhvr>
                                      <p:tavLst>
                                        <p:tav tm="0">
                                          <p:val>
                                            <p:strVal val="#ppt_x"/>
                                          </p:val>
                                        </p:tav>
                                        <p:tav tm="100000">
                                          <p:val>
                                            <p:strVal val="#ppt_x"/>
                                          </p:val>
                                        </p:tav>
                                      </p:tavLst>
                                    </p:anim>
                                    <p:anim calcmode="lin" valueType="num">
                                      <p:cBhvr>
                                        <p:cTn id="14"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437"/>
                                        </p:tgtEl>
                                        <p:attrNameLst>
                                          <p:attrName>style.visibility</p:attrName>
                                        </p:attrNameLst>
                                      </p:cBhvr>
                                      <p:to>
                                        <p:strVal val="visible"/>
                                      </p:to>
                                    </p:set>
                                    <p:animEffect transition="in" filter="fade">
                                      <p:cBhvr>
                                        <p:cTn id="19" dur="1000"/>
                                        <p:tgtEl>
                                          <p:spTgt spid="18437"/>
                                        </p:tgtEl>
                                      </p:cBhvr>
                                    </p:animEffect>
                                    <p:anim calcmode="lin" valueType="num">
                                      <p:cBhvr>
                                        <p:cTn id="20" dur="1000" fill="hold"/>
                                        <p:tgtEl>
                                          <p:spTgt spid="18437"/>
                                        </p:tgtEl>
                                        <p:attrNameLst>
                                          <p:attrName>ppt_x</p:attrName>
                                        </p:attrNameLst>
                                      </p:cBhvr>
                                      <p:tavLst>
                                        <p:tav tm="0">
                                          <p:val>
                                            <p:strVal val="#ppt_x"/>
                                          </p:val>
                                        </p:tav>
                                        <p:tav tm="100000">
                                          <p:val>
                                            <p:strVal val="#ppt_x"/>
                                          </p:val>
                                        </p:tav>
                                      </p:tavLst>
                                    </p:anim>
                                    <p:anim calcmode="lin" valueType="num">
                                      <p:cBhvr>
                                        <p:cTn id="21" dur="1000" fill="hold"/>
                                        <p:tgtEl>
                                          <p:spTgt spid="1843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8439"/>
                                        </p:tgtEl>
                                        <p:attrNameLst>
                                          <p:attrName>style.visibility</p:attrName>
                                        </p:attrNameLst>
                                      </p:cBhvr>
                                      <p:to>
                                        <p:strVal val="visible"/>
                                      </p:to>
                                    </p:set>
                                    <p:animEffect transition="in" filter="barn(inVertical)">
                                      <p:cBhvr>
                                        <p:cTn id="26" dur="500"/>
                                        <p:tgtEl>
                                          <p:spTgt spid="184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8438"/>
                                        </p:tgtEl>
                                        <p:attrNameLst>
                                          <p:attrName>style.visibility</p:attrName>
                                        </p:attrNameLst>
                                      </p:cBhvr>
                                      <p:to>
                                        <p:strVal val="visible"/>
                                      </p:to>
                                    </p:set>
                                    <p:animEffect transition="in" filter="wipe(down)">
                                      <p:cBhvr>
                                        <p:cTn id="31" dur="500"/>
                                        <p:tgtEl>
                                          <p:spTgt spid="184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435"/>
                                        </p:tgtEl>
                                        <p:attrNameLst>
                                          <p:attrName>style.visibility</p:attrName>
                                        </p:attrNameLst>
                                      </p:cBhvr>
                                      <p:to>
                                        <p:strVal val="visible"/>
                                      </p:to>
                                    </p:set>
                                    <p:animEffect transition="in" filter="fade">
                                      <p:cBhvr>
                                        <p:cTn id="36"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555" name="WordArt 6"/>
          <p:cNvSpPr>
            <a:spLocks noChangeArrowheads="1" noChangeShapeType="1" noTextEdit="1"/>
          </p:cNvSpPr>
          <p:nvPr/>
        </p:nvSpPr>
        <p:spPr bwMode="auto">
          <a:xfrm>
            <a:off x="1371600" y="1066800"/>
            <a:ext cx="6019800" cy="1295400"/>
          </a:xfrm>
          <a:prstGeom prst="rect">
            <a:avLst/>
          </a:prstGeom>
        </p:spPr>
        <p:txBody>
          <a:bodyPr wrap="none" fromWordArt="1">
            <a:prstTxWarp prst="textPlain">
              <a:avLst>
                <a:gd name="adj" fmla="val 50000"/>
              </a:avLst>
            </a:prstTxWarp>
          </a:bodyPr>
          <a:lstStyle/>
          <a:p>
            <a:pPr algn="ctr"/>
            <a:r>
              <a:rPr lang="hu-HU" sz="3600" kern="10" dirty="0" err="1" smtClean="0">
                <a:ln w="9525">
                  <a:solidFill>
                    <a:schemeClr val="tx1"/>
                  </a:solidFill>
                  <a:round/>
                  <a:headEnd/>
                  <a:tailEnd/>
                </a:ln>
                <a:solidFill>
                  <a:srgbClr val="9900FF"/>
                </a:solidFill>
                <a:effectLst>
                  <a:outerShdw dist="35921" dir="2700000" algn="ctr" rotWithShape="0">
                    <a:srgbClr val="C0C0C0">
                      <a:alpha val="79999"/>
                    </a:srgbClr>
                  </a:outerShdw>
                </a:effectLst>
                <a:latin typeface="Impact"/>
              </a:rPr>
              <a:t>ThX</a:t>
            </a:r>
            <a:r>
              <a:rPr lang="hu-HU" sz="3600" kern="10" dirty="0" smtClean="0">
                <a:ln w="9525">
                  <a:solidFill>
                    <a:schemeClr val="tx1"/>
                  </a:solidFill>
                  <a:round/>
                  <a:headEnd/>
                  <a:tailEnd/>
                </a:ln>
                <a:solidFill>
                  <a:srgbClr val="9900FF"/>
                </a:solidFill>
                <a:effectLst>
                  <a:outerShdw dist="35921" dir="2700000" algn="ctr" rotWithShape="0">
                    <a:srgbClr val="C0C0C0">
                      <a:alpha val="79999"/>
                    </a:srgbClr>
                  </a:outerShdw>
                </a:effectLst>
                <a:latin typeface="Impact"/>
              </a:rPr>
              <a:t> </a:t>
            </a:r>
          </a:p>
          <a:p>
            <a:pPr algn="ctr"/>
            <a:r>
              <a:rPr lang="hu-HU" sz="3600" kern="10" dirty="0" err="1" smtClean="0">
                <a:ln w="9525">
                  <a:solidFill>
                    <a:schemeClr val="tx1"/>
                  </a:solidFill>
                  <a:round/>
                  <a:headEnd/>
                  <a:tailEnd/>
                </a:ln>
                <a:solidFill>
                  <a:srgbClr val="9900FF"/>
                </a:solidFill>
                <a:effectLst>
                  <a:outerShdw dist="35921" dir="2700000" algn="ctr" rotWithShape="0">
                    <a:srgbClr val="C0C0C0">
                      <a:alpha val="79999"/>
                    </a:srgbClr>
                  </a:outerShdw>
                </a:effectLst>
                <a:latin typeface="Impact"/>
              </a:rPr>
              <a:t>for</a:t>
            </a:r>
            <a:r>
              <a:rPr lang="hu-HU" sz="3600" kern="10" dirty="0" smtClean="0">
                <a:ln w="9525">
                  <a:solidFill>
                    <a:schemeClr val="tx1"/>
                  </a:solidFill>
                  <a:round/>
                  <a:headEnd/>
                  <a:tailEnd/>
                </a:ln>
                <a:solidFill>
                  <a:srgbClr val="9900FF"/>
                </a:solidFill>
                <a:effectLst>
                  <a:outerShdw dist="35921" dir="2700000" algn="ctr" rotWithShape="0">
                    <a:srgbClr val="C0C0C0">
                      <a:alpha val="79999"/>
                    </a:srgbClr>
                  </a:outerShdw>
                </a:effectLst>
                <a:latin typeface="Impact"/>
              </a:rPr>
              <a:t> </a:t>
            </a:r>
            <a:r>
              <a:rPr lang="hu-HU" sz="3600" kern="10" dirty="0" err="1" smtClean="0">
                <a:ln w="9525">
                  <a:solidFill>
                    <a:schemeClr val="tx1"/>
                  </a:solidFill>
                  <a:round/>
                  <a:headEnd/>
                  <a:tailEnd/>
                </a:ln>
                <a:solidFill>
                  <a:srgbClr val="9900FF"/>
                </a:solidFill>
                <a:effectLst>
                  <a:outerShdw dist="35921" dir="2700000" algn="ctr" rotWithShape="0">
                    <a:srgbClr val="C0C0C0">
                      <a:alpha val="79999"/>
                    </a:srgbClr>
                  </a:outerShdw>
                </a:effectLst>
                <a:latin typeface="Impact"/>
              </a:rPr>
              <a:t>watching</a:t>
            </a:r>
            <a:endParaRPr lang="hu-HU" sz="3600" kern="10" dirty="0">
              <a:ln w="9525">
                <a:solidFill>
                  <a:schemeClr val="tx1"/>
                </a:solidFill>
                <a:round/>
                <a:headEnd/>
                <a:tailEnd/>
              </a:ln>
              <a:solidFill>
                <a:srgbClr val="9900FF"/>
              </a:solidFill>
              <a:effectLst>
                <a:outerShdw dist="35921" dir="2700000" algn="ctr" rotWithShape="0">
                  <a:srgbClr val="C0C0C0">
                    <a:alpha val="79999"/>
                  </a:srgbClr>
                </a:outerShdw>
              </a:effectLst>
              <a:latin typeface="Impac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4482">
        <p14:gallery dir="l"/>
      </p:transition>
    </mc:Choice>
    <mc:Fallback xmlns="">
      <p:transition spd="slow" advClick="0" advTm="44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fltVal val="0"/>
                                          </p:val>
                                        </p:tav>
                                        <p:tav tm="100000">
                                          <p:val>
                                            <p:strVal val="#ppt_h"/>
                                          </p:val>
                                        </p:tav>
                                      </p:tavLst>
                                    </p:anim>
                                    <p:animEffect transition="in" filter="fade">
                                      <p:cBhvr>
                                        <p:cTn id="9"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a:blip r:embed="rId3"/>
          <a:stretch>
            <a:fillRect/>
          </a:stretch>
        </a:blipFill>
        <a:effectLst/>
      </p:bgPr>
    </p:bg>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923925" y="3803650"/>
            <a:ext cx="3043238" cy="36671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a:latin typeface="Times New Roman" pitchFamily="18" charset="0"/>
            </a:endParaRPr>
          </a:p>
        </p:txBody>
      </p:sp>
      <p:sp>
        <p:nvSpPr>
          <p:cNvPr id="4099" name="Text Box 9"/>
          <p:cNvSpPr txBox="1">
            <a:spLocks noChangeArrowheads="1"/>
          </p:cNvSpPr>
          <p:nvPr/>
        </p:nvSpPr>
        <p:spPr bwMode="auto">
          <a:xfrm>
            <a:off x="814388" y="4059238"/>
            <a:ext cx="2936875" cy="36671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hu-HU">
              <a:latin typeface="Times New Roman" pitchFamily="18" charset="0"/>
            </a:endParaRPr>
          </a:p>
        </p:txBody>
      </p:sp>
      <p:sp>
        <p:nvSpPr>
          <p:cNvPr id="169994" name="Text Box 10"/>
          <p:cNvSpPr txBox="1">
            <a:spLocks noChangeArrowheads="1"/>
          </p:cNvSpPr>
          <p:nvPr/>
        </p:nvSpPr>
        <p:spPr bwMode="auto">
          <a:xfrm>
            <a:off x="533400" y="457200"/>
            <a:ext cx="77771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b="1" dirty="0">
                <a:solidFill>
                  <a:srgbClr val="000000"/>
                </a:solidFill>
                <a:latin typeface="Palatino" pitchFamily="18" charset="0"/>
              </a:rPr>
              <a:t>Australia is situated south of Asia, between the Pacific and the Indian Oceans. Australia is a continent, a country and an island at the same time. Australia is located in the southern hemisphere.</a:t>
            </a:r>
            <a:endParaRPr lang="ru-RU" sz="2200" b="1" dirty="0">
              <a:solidFill>
                <a:srgbClr val="000000"/>
              </a:solidFill>
              <a:latin typeface="Palatino"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9994"/>
                                        </p:tgtEl>
                                        <p:attrNameLst>
                                          <p:attrName>style.visibility</p:attrName>
                                        </p:attrNameLst>
                                      </p:cBhvr>
                                      <p:to>
                                        <p:strVal val="visible"/>
                                      </p:to>
                                    </p:set>
                                    <p:animEffect transition="in" filter="box(in)">
                                      <p:cBhvr>
                                        <p:cTn id="7" dur="2000"/>
                                        <p:tgtEl>
                                          <p:spTgt spid="169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42100">
              <a:srgbClr val="CECEB4"/>
            </a:gs>
            <a:gs pos="0">
              <a:schemeClr val="accent1">
                <a:shade val="30000"/>
                <a:satMod val="115000"/>
              </a:schemeClr>
            </a:gs>
            <a:gs pos="53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171015" name="Rectangle 7"/>
          <p:cNvSpPr>
            <a:spLocks noGrp="1" noRot="1" noChangeArrowheads="1"/>
          </p:cNvSpPr>
          <p:nvPr>
            <p:ph type="title"/>
          </p:nvPr>
        </p:nvSpPr>
        <p:spPr>
          <a:xfrm>
            <a:off x="-228600" y="-228600"/>
            <a:ext cx="8229600" cy="1143000"/>
          </a:xfrm>
        </p:spPr>
        <p:txBody>
          <a:bodyPr>
            <a:normAutofit fontScale="90000"/>
          </a:bodyPr>
          <a:lstStyle/>
          <a:p>
            <a:pPr eaLnBrk="1" hangingPunct="1">
              <a:defRPr/>
            </a:pPr>
            <a:r>
              <a:rPr lang="en-US" sz="4000" smtClean="0"/>
              <a:t/>
            </a:r>
            <a:br>
              <a:rPr lang="en-US" sz="4000" smtClean="0"/>
            </a:br>
            <a:endParaRPr lang="ru-RU" sz="4000" smtClean="0"/>
          </a:p>
        </p:txBody>
      </p:sp>
      <p:sp>
        <p:nvSpPr>
          <p:cNvPr id="171019" name="Rectangle 11"/>
          <p:cNvSpPr>
            <a:spLocks noGrp="1" noChangeArrowheads="1"/>
          </p:cNvSpPr>
          <p:nvPr>
            <p:ph idx="1"/>
          </p:nvPr>
        </p:nvSpPr>
        <p:spPr>
          <a:xfrm>
            <a:off x="381000" y="1447800"/>
            <a:ext cx="8229600" cy="4525963"/>
          </a:xfrm>
        </p:spPr>
        <p:txBody>
          <a:bodyPr/>
          <a:lstStyle/>
          <a:p>
            <a:pPr eaLnBrk="1" hangingPunct="1">
              <a:lnSpc>
                <a:spcPct val="90000"/>
              </a:lnSpc>
              <a:defRPr/>
            </a:pPr>
            <a:r>
              <a:rPr lang="en-US" sz="1900" dirty="0" smtClean="0">
                <a:latin typeface="Tahoma" pitchFamily="34" charset="0"/>
              </a:rPr>
              <a:t>OFFITIAL NAME :  Commonwealth of Australia</a:t>
            </a:r>
          </a:p>
          <a:p>
            <a:pPr eaLnBrk="1" hangingPunct="1">
              <a:lnSpc>
                <a:spcPct val="90000"/>
              </a:lnSpc>
              <a:defRPr/>
            </a:pPr>
            <a:r>
              <a:rPr lang="en-US" sz="1900" dirty="0" smtClean="0">
                <a:latin typeface="Tahoma" pitchFamily="34" charset="0"/>
              </a:rPr>
              <a:t>CAPITAL: Canberra</a:t>
            </a:r>
          </a:p>
          <a:p>
            <a:pPr eaLnBrk="1" hangingPunct="1">
              <a:lnSpc>
                <a:spcPct val="90000"/>
              </a:lnSpc>
              <a:defRPr/>
            </a:pPr>
            <a:r>
              <a:rPr lang="en-US" sz="1900" dirty="0" smtClean="0">
                <a:latin typeface="Tahoma" pitchFamily="34" charset="0"/>
              </a:rPr>
              <a:t>TOTAL AREA: 7,700,000 sq.km</a:t>
            </a:r>
          </a:p>
          <a:p>
            <a:pPr eaLnBrk="1" hangingPunct="1">
              <a:lnSpc>
                <a:spcPct val="90000"/>
              </a:lnSpc>
              <a:defRPr/>
            </a:pPr>
            <a:r>
              <a:rPr lang="en-US" sz="1900" dirty="0" smtClean="0">
                <a:latin typeface="Tahoma" pitchFamily="34" charset="0"/>
              </a:rPr>
              <a:t>POPULATION: 20 million people</a:t>
            </a:r>
          </a:p>
          <a:p>
            <a:pPr eaLnBrk="1" hangingPunct="1">
              <a:lnSpc>
                <a:spcPct val="90000"/>
              </a:lnSpc>
              <a:defRPr/>
            </a:pPr>
            <a:r>
              <a:rPr lang="en-US" sz="1900" dirty="0" smtClean="0">
                <a:latin typeface="Tahoma" pitchFamily="34" charset="0"/>
              </a:rPr>
              <a:t>HEAD OF STATE: Queen Elizabeth II represented by Governor-General</a:t>
            </a:r>
            <a:endParaRPr lang="et-EE" sz="1900" dirty="0" smtClean="0">
              <a:latin typeface="Tahoma" pitchFamily="34" charset="0"/>
            </a:endParaRPr>
          </a:p>
          <a:p>
            <a:pPr eaLnBrk="1" hangingPunct="1">
              <a:lnSpc>
                <a:spcPct val="90000"/>
              </a:lnSpc>
              <a:defRPr/>
            </a:pPr>
            <a:r>
              <a:rPr lang="et-EE" sz="1900" dirty="0" smtClean="0">
                <a:latin typeface="Tahoma" pitchFamily="34" charset="0"/>
              </a:rPr>
              <a:t>FORM OF GVERNMENT</a:t>
            </a:r>
            <a:r>
              <a:rPr lang="en-US" sz="1900" dirty="0" smtClean="0">
                <a:latin typeface="Tahoma" pitchFamily="34" charset="0"/>
              </a:rPr>
              <a:t>: Constitutional monarchy</a:t>
            </a:r>
          </a:p>
          <a:p>
            <a:pPr eaLnBrk="1" hangingPunct="1">
              <a:lnSpc>
                <a:spcPct val="90000"/>
              </a:lnSpc>
              <a:defRPr/>
            </a:pPr>
            <a:r>
              <a:rPr lang="en-US" sz="1900" dirty="0" smtClean="0">
                <a:latin typeface="Tahoma" pitchFamily="34" charset="0"/>
              </a:rPr>
              <a:t>PORTS: Sydney, Melbourne, Brisbane</a:t>
            </a:r>
          </a:p>
          <a:p>
            <a:pPr eaLnBrk="1" hangingPunct="1">
              <a:lnSpc>
                <a:spcPct val="90000"/>
              </a:lnSpc>
              <a:defRPr/>
            </a:pPr>
            <a:r>
              <a:rPr lang="en-US" sz="1900" dirty="0" smtClean="0">
                <a:latin typeface="Tahoma" pitchFamily="34" charset="0"/>
              </a:rPr>
              <a:t>LONGEST RIVER: the Darling (2,740 km)</a:t>
            </a:r>
          </a:p>
          <a:p>
            <a:pPr eaLnBrk="1" hangingPunct="1">
              <a:lnSpc>
                <a:spcPct val="90000"/>
              </a:lnSpc>
              <a:defRPr/>
            </a:pPr>
            <a:r>
              <a:rPr lang="en-US" sz="1900" dirty="0" smtClean="0">
                <a:latin typeface="Tahoma" pitchFamily="34" charset="0"/>
              </a:rPr>
              <a:t>HIGHEST POINT: Mount Kosciusko (2,230 m)</a:t>
            </a:r>
          </a:p>
          <a:p>
            <a:pPr eaLnBrk="1" hangingPunct="1">
              <a:lnSpc>
                <a:spcPct val="90000"/>
              </a:lnSpc>
              <a:defRPr/>
            </a:pPr>
            <a:r>
              <a:rPr lang="en-US" sz="1900" dirty="0" smtClean="0">
                <a:latin typeface="Tahoma" pitchFamily="34" charset="0"/>
              </a:rPr>
              <a:t>NATURAL RES</a:t>
            </a:r>
            <a:r>
              <a:rPr lang="et-EE" sz="1900" dirty="0" smtClean="0">
                <a:latin typeface="Tahoma" pitchFamily="34" charset="0"/>
              </a:rPr>
              <a:t>O</a:t>
            </a:r>
            <a:r>
              <a:rPr lang="en-US" sz="1900" dirty="0" smtClean="0">
                <a:latin typeface="Tahoma" pitchFamily="34" charset="0"/>
              </a:rPr>
              <a:t>URCES: </a:t>
            </a:r>
            <a:r>
              <a:rPr lang="et-EE" sz="1900" dirty="0" smtClean="0">
                <a:latin typeface="Tahoma" pitchFamily="34" charset="0"/>
              </a:rPr>
              <a:t>coal, zink, nickel, gold, wool</a:t>
            </a:r>
            <a:endParaRPr lang="en-US" sz="1900" dirty="0" smtClean="0">
              <a:latin typeface="Tahoma" pitchFamily="34" charset="0"/>
            </a:endParaRPr>
          </a:p>
          <a:p>
            <a:pPr eaLnBrk="1" hangingPunct="1">
              <a:lnSpc>
                <a:spcPct val="90000"/>
              </a:lnSpc>
              <a:defRPr/>
            </a:pPr>
            <a:r>
              <a:rPr lang="en-US" sz="1900" dirty="0" smtClean="0">
                <a:latin typeface="Tahoma" pitchFamily="34" charset="0"/>
              </a:rPr>
              <a:t>NATIONAL HOLIDAY: Australian Day , 16 January (1788)</a:t>
            </a:r>
          </a:p>
          <a:p>
            <a:pPr eaLnBrk="1" hangingPunct="1">
              <a:lnSpc>
                <a:spcPct val="90000"/>
              </a:lnSpc>
              <a:defRPr/>
            </a:pPr>
            <a:r>
              <a:rPr lang="en-US" sz="1900" dirty="0" smtClean="0">
                <a:latin typeface="Tahoma" pitchFamily="34" charset="0"/>
              </a:rPr>
              <a:t>MONEY: basic unit – Australian dollar</a:t>
            </a:r>
          </a:p>
          <a:p>
            <a:pPr eaLnBrk="1" hangingPunct="1">
              <a:lnSpc>
                <a:spcPct val="90000"/>
              </a:lnSpc>
              <a:defRPr/>
            </a:pPr>
            <a:r>
              <a:rPr lang="en-US" sz="1900" dirty="0" smtClean="0">
                <a:latin typeface="Tahoma" pitchFamily="34" charset="0"/>
              </a:rPr>
              <a:t>NATIONAL SYMBOLS: Kangaroo and Emu</a:t>
            </a:r>
          </a:p>
          <a:p>
            <a:pPr eaLnBrk="1" hangingPunct="1">
              <a:lnSpc>
                <a:spcPct val="90000"/>
              </a:lnSpc>
              <a:defRPr/>
            </a:pPr>
            <a:r>
              <a:rPr lang="en-US" sz="1900" dirty="0" smtClean="0">
                <a:latin typeface="Tahoma" pitchFamily="34" charset="0"/>
              </a:rPr>
              <a:t>NATIONAL ANTHEM: “Waltzing Matilda”</a:t>
            </a:r>
          </a:p>
          <a:p>
            <a:pPr eaLnBrk="1" hangingPunct="1">
              <a:lnSpc>
                <a:spcPct val="90000"/>
              </a:lnSpc>
              <a:defRPr/>
            </a:pPr>
            <a:endParaRPr lang="en-US" sz="1900" dirty="0" smtClean="0">
              <a:latin typeface="Tahoma" pitchFamily="34" charset="0"/>
            </a:endParaRPr>
          </a:p>
          <a:p>
            <a:pPr eaLnBrk="1" hangingPunct="1">
              <a:lnSpc>
                <a:spcPct val="90000"/>
              </a:lnSpc>
              <a:defRPr/>
            </a:pPr>
            <a:endParaRPr lang="en-US" sz="1900" dirty="0" smtClean="0">
              <a:latin typeface="Tahoma" pitchFamily="34" charset="0"/>
            </a:endParaRPr>
          </a:p>
          <a:p>
            <a:pPr eaLnBrk="1" hangingPunct="1">
              <a:lnSpc>
                <a:spcPct val="90000"/>
              </a:lnSpc>
              <a:defRPr/>
            </a:pPr>
            <a:endParaRPr lang="ru-RU" sz="1800" dirty="0" smtClean="0"/>
          </a:p>
        </p:txBody>
      </p:sp>
      <p:sp>
        <p:nvSpPr>
          <p:cNvPr id="171018" name="WordArt 10"/>
          <p:cNvSpPr>
            <a:spLocks noChangeArrowheads="1" noChangeShapeType="1" noTextEdit="1"/>
          </p:cNvSpPr>
          <p:nvPr/>
        </p:nvSpPr>
        <p:spPr bwMode="auto">
          <a:xfrm>
            <a:off x="2286000" y="914400"/>
            <a:ext cx="5029200" cy="457200"/>
          </a:xfrm>
          <a:prstGeom prst="rect">
            <a:avLst/>
          </a:prstGeom>
        </p:spPr>
        <p:txBody>
          <a:bodyPr spcFirstLastPara="1" wrap="none" fromWordArt="1">
            <a:prstTxWarp prst="textArchUp">
              <a:avLst>
                <a:gd name="adj" fmla="val 10800000"/>
              </a:avLst>
            </a:prstTxWarp>
          </a:bodyPr>
          <a:lstStyle/>
          <a:p>
            <a:pPr algn="ctr">
              <a:defRPr/>
            </a:pPr>
            <a:r>
              <a:rPr lang="hu-HU" sz="4400" i="1" kern="10" dirty="0" err="1">
                <a:ln w="19050">
                  <a:solidFill>
                    <a:srgbClr val="99CCFF"/>
                  </a:solidFill>
                  <a:round/>
                  <a:headEnd/>
                  <a:tailEnd/>
                </a:ln>
                <a:solidFill>
                  <a:srgbClr val="0066CC"/>
                </a:solidFill>
                <a:effectLst>
                  <a:outerShdw dist="107763" dir="13500000" algn="ctr" rotWithShape="0">
                    <a:srgbClr val="990000">
                      <a:alpha val="50000"/>
                    </a:srgbClr>
                  </a:outerShdw>
                </a:effectLst>
                <a:latin typeface="Garamond" pitchFamily="18" charset="0"/>
              </a:rPr>
              <a:t>Some</a:t>
            </a:r>
            <a:r>
              <a:rPr lang="hu-HU" sz="3600" kern="10" dirty="0">
                <a:ln w="19050">
                  <a:solidFill>
                    <a:srgbClr val="99CCFF"/>
                  </a:solidFill>
                  <a:round/>
                  <a:headEnd/>
                  <a:tailEnd/>
                </a:ln>
                <a:solidFill>
                  <a:srgbClr val="0066CC"/>
                </a:solidFill>
                <a:effectLst>
                  <a:outerShdw dist="107763" dir="13500000" algn="ctr" rotWithShape="0">
                    <a:srgbClr val="990000">
                      <a:alpha val="50000"/>
                    </a:srgbClr>
                  </a:outerShdw>
                </a:effectLst>
                <a:latin typeface="Impact"/>
              </a:rPr>
              <a:t> </a:t>
            </a:r>
            <a:r>
              <a:rPr lang="hu-HU" sz="3600" i="1" kern="10" dirty="0" err="1">
                <a:ln w="19050">
                  <a:solidFill>
                    <a:srgbClr val="99CCFF"/>
                  </a:solidFill>
                  <a:round/>
                  <a:headEnd/>
                  <a:tailEnd/>
                </a:ln>
                <a:solidFill>
                  <a:srgbClr val="0066CC"/>
                </a:solidFill>
                <a:effectLst>
                  <a:outerShdw dist="107763" dir="13500000" algn="ctr" rotWithShape="0">
                    <a:srgbClr val="990000">
                      <a:alpha val="50000"/>
                    </a:srgbClr>
                  </a:outerShdw>
                </a:effectLst>
                <a:latin typeface="Gulim" pitchFamily="34" charset="-127"/>
                <a:ea typeface="Gulim" pitchFamily="34" charset="-127"/>
              </a:rPr>
              <a:t>facts</a:t>
            </a:r>
            <a:endParaRPr lang="hu-HU" sz="3600" i="1" kern="10" dirty="0">
              <a:ln w="19050">
                <a:solidFill>
                  <a:srgbClr val="99CCFF"/>
                </a:solidFill>
                <a:round/>
                <a:headEnd/>
                <a:tailEnd/>
              </a:ln>
              <a:solidFill>
                <a:srgbClr val="0066CC"/>
              </a:solidFill>
              <a:effectLst>
                <a:outerShdw dist="107763" dir="13500000" algn="ctr" rotWithShape="0">
                  <a:srgbClr val="990000">
                    <a:alpha val="50000"/>
                  </a:srgbClr>
                </a:outerShdw>
              </a:effectLst>
              <a:latin typeface="Gulim" pitchFamily="34" charset="-127"/>
              <a:ea typeface="Gulim" pitchFamily="34" charset="-127"/>
            </a:endParaRPr>
          </a:p>
        </p:txBody>
      </p:sp>
      <p:pic>
        <p:nvPicPr>
          <p:cNvPr id="171020" name="Picture 12" descr="qu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04800"/>
            <a:ext cx="1257300" cy="1028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1021" name="Picture 13" descr="carri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1270000" cy="88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1022" name="Picture 14" descr="australia%20-%20newzealand_001_resi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5105400"/>
            <a:ext cx="19050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1025" name="Picture 17" descr="waterfall_056_resiz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424668"/>
            <a:ext cx="1905000" cy="1238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1026" name="Picture 18" descr="auto_UZHvuG_k[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3200400"/>
            <a:ext cx="1908175" cy="1279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3000" advClick="0" advTm="18628">
        <p14:shred/>
      </p:transition>
    </mc:Choice>
    <mc:Fallback xmlns="">
      <p:transition spd="slow" advClick="0" advTm="18628">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71021"/>
                                        </p:tgtEl>
                                        <p:attrNameLst>
                                          <p:attrName>style.visibility</p:attrName>
                                        </p:attrNameLst>
                                      </p:cBhvr>
                                      <p:to>
                                        <p:strVal val="visible"/>
                                      </p:to>
                                    </p:set>
                                    <p:anim calcmode="lin" valueType="num">
                                      <p:cBhvr>
                                        <p:cTn id="7" dur="1000" fill="hold"/>
                                        <p:tgtEl>
                                          <p:spTgt spid="171021"/>
                                        </p:tgtEl>
                                        <p:attrNameLst>
                                          <p:attrName>ppt_w</p:attrName>
                                        </p:attrNameLst>
                                      </p:cBhvr>
                                      <p:tavLst>
                                        <p:tav tm="0">
                                          <p:val>
                                            <p:fltVal val="0"/>
                                          </p:val>
                                        </p:tav>
                                        <p:tav tm="100000">
                                          <p:val>
                                            <p:strVal val="#ppt_w"/>
                                          </p:val>
                                        </p:tav>
                                      </p:tavLst>
                                    </p:anim>
                                    <p:anim calcmode="lin" valueType="num">
                                      <p:cBhvr>
                                        <p:cTn id="8" dur="1000" fill="hold"/>
                                        <p:tgtEl>
                                          <p:spTgt spid="171021"/>
                                        </p:tgtEl>
                                        <p:attrNameLst>
                                          <p:attrName>ppt_h</p:attrName>
                                        </p:attrNameLst>
                                      </p:cBhvr>
                                      <p:tavLst>
                                        <p:tav tm="0">
                                          <p:val>
                                            <p:fltVal val="0"/>
                                          </p:val>
                                        </p:tav>
                                        <p:tav tm="100000">
                                          <p:val>
                                            <p:strVal val="#ppt_h"/>
                                          </p:val>
                                        </p:tav>
                                      </p:tavLst>
                                    </p:anim>
                                    <p:anim calcmode="lin" valueType="num">
                                      <p:cBhvr>
                                        <p:cTn id="9" dur="1000" fill="hold"/>
                                        <p:tgtEl>
                                          <p:spTgt spid="171021"/>
                                        </p:tgtEl>
                                        <p:attrNameLst>
                                          <p:attrName>style.rotation</p:attrName>
                                        </p:attrNameLst>
                                      </p:cBhvr>
                                      <p:tavLst>
                                        <p:tav tm="0">
                                          <p:val>
                                            <p:fltVal val="90"/>
                                          </p:val>
                                        </p:tav>
                                        <p:tav tm="100000">
                                          <p:val>
                                            <p:fltVal val="0"/>
                                          </p:val>
                                        </p:tav>
                                      </p:tavLst>
                                    </p:anim>
                                    <p:animEffect transition="in" filter="fade">
                                      <p:cBhvr>
                                        <p:cTn id="10" dur="1000"/>
                                        <p:tgtEl>
                                          <p:spTgt spid="1710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171020"/>
                                        </p:tgtEl>
                                        <p:attrNameLst>
                                          <p:attrName>style.visibility</p:attrName>
                                        </p:attrNameLst>
                                      </p:cBhvr>
                                      <p:to>
                                        <p:strVal val="visible"/>
                                      </p:to>
                                    </p:set>
                                    <p:anim calcmode="lin" valueType="num">
                                      <p:cBhvr>
                                        <p:cTn id="15" dur="1000" fill="hold"/>
                                        <p:tgtEl>
                                          <p:spTgt spid="171020"/>
                                        </p:tgtEl>
                                        <p:attrNameLst>
                                          <p:attrName>ppt_w</p:attrName>
                                        </p:attrNameLst>
                                      </p:cBhvr>
                                      <p:tavLst>
                                        <p:tav tm="0">
                                          <p:val>
                                            <p:fltVal val="0"/>
                                          </p:val>
                                        </p:tav>
                                        <p:tav tm="100000">
                                          <p:val>
                                            <p:strVal val="#ppt_w"/>
                                          </p:val>
                                        </p:tav>
                                      </p:tavLst>
                                    </p:anim>
                                    <p:anim calcmode="lin" valueType="num">
                                      <p:cBhvr>
                                        <p:cTn id="16" dur="1000" fill="hold"/>
                                        <p:tgtEl>
                                          <p:spTgt spid="171020"/>
                                        </p:tgtEl>
                                        <p:attrNameLst>
                                          <p:attrName>ppt_h</p:attrName>
                                        </p:attrNameLst>
                                      </p:cBhvr>
                                      <p:tavLst>
                                        <p:tav tm="0">
                                          <p:val>
                                            <p:fltVal val="0"/>
                                          </p:val>
                                        </p:tav>
                                        <p:tav tm="100000">
                                          <p:val>
                                            <p:strVal val="#ppt_h"/>
                                          </p:val>
                                        </p:tav>
                                      </p:tavLst>
                                    </p:anim>
                                    <p:anim calcmode="lin" valueType="num">
                                      <p:cBhvr>
                                        <p:cTn id="17" dur="1000" fill="hold"/>
                                        <p:tgtEl>
                                          <p:spTgt spid="171020"/>
                                        </p:tgtEl>
                                        <p:attrNameLst>
                                          <p:attrName>style.rotation</p:attrName>
                                        </p:attrNameLst>
                                      </p:cBhvr>
                                      <p:tavLst>
                                        <p:tav tm="0">
                                          <p:val>
                                            <p:fltVal val="90"/>
                                          </p:val>
                                        </p:tav>
                                        <p:tav tm="100000">
                                          <p:val>
                                            <p:fltVal val="0"/>
                                          </p:val>
                                        </p:tav>
                                      </p:tavLst>
                                    </p:anim>
                                    <p:animEffect transition="in" filter="fade">
                                      <p:cBhvr>
                                        <p:cTn id="18" dur="1000"/>
                                        <p:tgtEl>
                                          <p:spTgt spid="1710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171025"/>
                                        </p:tgtEl>
                                        <p:attrNameLst>
                                          <p:attrName>style.visibility</p:attrName>
                                        </p:attrNameLst>
                                      </p:cBhvr>
                                      <p:to>
                                        <p:strVal val="visible"/>
                                      </p:to>
                                    </p:set>
                                    <p:anim calcmode="lin" valueType="num">
                                      <p:cBhvr>
                                        <p:cTn id="23" dur="1000" fill="hold"/>
                                        <p:tgtEl>
                                          <p:spTgt spid="171025"/>
                                        </p:tgtEl>
                                        <p:attrNameLst>
                                          <p:attrName>ppt_w</p:attrName>
                                        </p:attrNameLst>
                                      </p:cBhvr>
                                      <p:tavLst>
                                        <p:tav tm="0">
                                          <p:val>
                                            <p:fltVal val="0"/>
                                          </p:val>
                                        </p:tav>
                                        <p:tav tm="100000">
                                          <p:val>
                                            <p:strVal val="#ppt_w"/>
                                          </p:val>
                                        </p:tav>
                                      </p:tavLst>
                                    </p:anim>
                                    <p:anim calcmode="lin" valueType="num">
                                      <p:cBhvr>
                                        <p:cTn id="24" dur="1000" fill="hold"/>
                                        <p:tgtEl>
                                          <p:spTgt spid="171025"/>
                                        </p:tgtEl>
                                        <p:attrNameLst>
                                          <p:attrName>ppt_h</p:attrName>
                                        </p:attrNameLst>
                                      </p:cBhvr>
                                      <p:tavLst>
                                        <p:tav tm="0">
                                          <p:val>
                                            <p:fltVal val="0"/>
                                          </p:val>
                                        </p:tav>
                                        <p:tav tm="100000">
                                          <p:val>
                                            <p:strVal val="#ppt_h"/>
                                          </p:val>
                                        </p:tav>
                                      </p:tavLst>
                                    </p:anim>
                                    <p:anim calcmode="lin" valueType="num">
                                      <p:cBhvr>
                                        <p:cTn id="25" dur="1000" fill="hold"/>
                                        <p:tgtEl>
                                          <p:spTgt spid="171025"/>
                                        </p:tgtEl>
                                        <p:attrNameLst>
                                          <p:attrName>style.rotation</p:attrName>
                                        </p:attrNameLst>
                                      </p:cBhvr>
                                      <p:tavLst>
                                        <p:tav tm="0">
                                          <p:val>
                                            <p:fltVal val="90"/>
                                          </p:val>
                                        </p:tav>
                                        <p:tav tm="100000">
                                          <p:val>
                                            <p:fltVal val="0"/>
                                          </p:val>
                                        </p:tav>
                                      </p:tavLst>
                                    </p:anim>
                                    <p:animEffect transition="in" filter="fade">
                                      <p:cBhvr>
                                        <p:cTn id="26" dur="1000"/>
                                        <p:tgtEl>
                                          <p:spTgt spid="1710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500"/>
                                  </p:stCondLst>
                                  <p:childTnLst>
                                    <p:set>
                                      <p:cBhvr>
                                        <p:cTn id="30" dur="1" fill="hold">
                                          <p:stCondLst>
                                            <p:cond delay="0"/>
                                          </p:stCondLst>
                                        </p:cTn>
                                        <p:tgtEl>
                                          <p:spTgt spid="171026"/>
                                        </p:tgtEl>
                                        <p:attrNameLst>
                                          <p:attrName>style.visibility</p:attrName>
                                        </p:attrNameLst>
                                      </p:cBhvr>
                                      <p:to>
                                        <p:strVal val="visible"/>
                                      </p:to>
                                    </p:set>
                                    <p:anim calcmode="lin" valueType="num">
                                      <p:cBhvr>
                                        <p:cTn id="31" dur="1000" fill="hold"/>
                                        <p:tgtEl>
                                          <p:spTgt spid="171026"/>
                                        </p:tgtEl>
                                        <p:attrNameLst>
                                          <p:attrName>ppt_w</p:attrName>
                                        </p:attrNameLst>
                                      </p:cBhvr>
                                      <p:tavLst>
                                        <p:tav tm="0">
                                          <p:val>
                                            <p:fltVal val="0"/>
                                          </p:val>
                                        </p:tav>
                                        <p:tav tm="100000">
                                          <p:val>
                                            <p:strVal val="#ppt_w"/>
                                          </p:val>
                                        </p:tav>
                                      </p:tavLst>
                                    </p:anim>
                                    <p:anim calcmode="lin" valueType="num">
                                      <p:cBhvr>
                                        <p:cTn id="32" dur="1000" fill="hold"/>
                                        <p:tgtEl>
                                          <p:spTgt spid="171026"/>
                                        </p:tgtEl>
                                        <p:attrNameLst>
                                          <p:attrName>ppt_h</p:attrName>
                                        </p:attrNameLst>
                                      </p:cBhvr>
                                      <p:tavLst>
                                        <p:tav tm="0">
                                          <p:val>
                                            <p:fltVal val="0"/>
                                          </p:val>
                                        </p:tav>
                                        <p:tav tm="100000">
                                          <p:val>
                                            <p:strVal val="#ppt_h"/>
                                          </p:val>
                                        </p:tav>
                                      </p:tavLst>
                                    </p:anim>
                                    <p:anim calcmode="lin" valueType="num">
                                      <p:cBhvr>
                                        <p:cTn id="33" dur="1000" fill="hold"/>
                                        <p:tgtEl>
                                          <p:spTgt spid="171026"/>
                                        </p:tgtEl>
                                        <p:attrNameLst>
                                          <p:attrName>style.rotation</p:attrName>
                                        </p:attrNameLst>
                                      </p:cBhvr>
                                      <p:tavLst>
                                        <p:tav tm="0">
                                          <p:val>
                                            <p:fltVal val="90"/>
                                          </p:val>
                                        </p:tav>
                                        <p:tav tm="100000">
                                          <p:val>
                                            <p:fltVal val="0"/>
                                          </p:val>
                                        </p:tav>
                                      </p:tavLst>
                                    </p:anim>
                                    <p:animEffect transition="in" filter="fade">
                                      <p:cBhvr>
                                        <p:cTn id="34" dur="1000"/>
                                        <p:tgtEl>
                                          <p:spTgt spid="1710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childTnLst>
                                    <p:set>
                                      <p:cBhvr>
                                        <p:cTn id="38" dur="1" fill="hold">
                                          <p:stCondLst>
                                            <p:cond delay="0"/>
                                          </p:stCondLst>
                                        </p:cTn>
                                        <p:tgtEl>
                                          <p:spTgt spid="171022"/>
                                        </p:tgtEl>
                                        <p:attrNameLst>
                                          <p:attrName>style.visibility</p:attrName>
                                        </p:attrNameLst>
                                      </p:cBhvr>
                                      <p:to>
                                        <p:strVal val="visible"/>
                                      </p:to>
                                    </p:set>
                                    <p:anim calcmode="lin" valueType="num">
                                      <p:cBhvr>
                                        <p:cTn id="39" dur="1000" fill="hold"/>
                                        <p:tgtEl>
                                          <p:spTgt spid="171022"/>
                                        </p:tgtEl>
                                        <p:attrNameLst>
                                          <p:attrName>ppt_w</p:attrName>
                                        </p:attrNameLst>
                                      </p:cBhvr>
                                      <p:tavLst>
                                        <p:tav tm="0">
                                          <p:val>
                                            <p:fltVal val="0"/>
                                          </p:val>
                                        </p:tav>
                                        <p:tav tm="100000">
                                          <p:val>
                                            <p:strVal val="#ppt_w"/>
                                          </p:val>
                                        </p:tav>
                                      </p:tavLst>
                                    </p:anim>
                                    <p:anim calcmode="lin" valueType="num">
                                      <p:cBhvr>
                                        <p:cTn id="40" dur="1000" fill="hold"/>
                                        <p:tgtEl>
                                          <p:spTgt spid="171022"/>
                                        </p:tgtEl>
                                        <p:attrNameLst>
                                          <p:attrName>ppt_h</p:attrName>
                                        </p:attrNameLst>
                                      </p:cBhvr>
                                      <p:tavLst>
                                        <p:tav tm="0">
                                          <p:val>
                                            <p:fltVal val="0"/>
                                          </p:val>
                                        </p:tav>
                                        <p:tav tm="100000">
                                          <p:val>
                                            <p:strVal val="#ppt_h"/>
                                          </p:val>
                                        </p:tav>
                                      </p:tavLst>
                                    </p:anim>
                                    <p:anim calcmode="lin" valueType="num">
                                      <p:cBhvr>
                                        <p:cTn id="41" dur="1000" fill="hold"/>
                                        <p:tgtEl>
                                          <p:spTgt spid="171022"/>
                                        </p:tgtEl>
                                        <p:attrNameLst>
                                          <p:attrName>style.rotation</p:attrName>
                                        </p:attrNameLst>
                                      </p:cBhvr>
                                      <p:tavLst>
                                        <p:tav tm="0">
                                          <p:val>
                                            <p:fltVal val="90"/>
                                          </p:val>
                                        </p:tav>
                                        <p:tav tm="100000">
                                          <p:val>
                                            <p:fltVal val="0"/>
                                          </p:val>
                                        </p:tav>
                                      </p:tavLst>
                                    </p:anim>
                                    <p:animEffect transition="in" filter="fade">
                                      <p:cBhvr>
                                        <p:cTn id="42" dur="1000"/>
                                        <p:tgtEl>
                                          <p:spTgt spid="1710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1019">
                                            <p:txEl>
                                              <p:pRg st="0" end="0"/>
                                            </p:txEl>
                                          </p:spTgt>
                                        </p:tgtEl>
                                        <p:attrNameLst>
                                          <p:attrName>style.visibility</p:attrName>
                                        </p:attrNameLst>
                                      </p:cBhvr>
                                      <p:to>
                                        <p:strVal val="visible"/>
                                      </p:to>
                                    </p:set>
                                    <p:anim calcmode="lin" valueType="num">
                                      <p:cBhvr>
                                        <p:cTn id="47" dur="500" fill="hold"/>
                                        <p:tgtEl>
                                          <p:spTgt spid="171019">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71019">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71019">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71019">
                                            <p:txEl>
                                              <p:pRg st="1" end="1"/>
                                            </p:txEl>
                                          </p:spTgt>
                                        </p:tgtEl>
                                        <p:attrNameLst>
                                          <p:attrName>style.visibility</p:attrName>
                                        </p:attrNameLst>
                                      </p:cBhvr>
                                      <p:to>
                                        <p:strVal val="visible"/>
                                      </p:to>
                                    </p:set>
                                    <p:anim calcmode="lin" valueType="num">
                                      <p:cBhvr>
                                        <p:cTn id="54" dur="500" fill="hold"/>
                                        <p:tgtEl>
                                          <p:spTgt spid="171019">
                                            <p:txEl>
                                              <p:pRg st="1" end="1"/>
                                            </p:txEl>
                                          </p:spTgt>
                                        </p:tgtEl>
                                        <p:attrNameLst>
                                          <p:attrName>ppt_w</p:attrName>
                                        </p:attrNameLst>
                                      </p:cBhvr>
                                      <p:tavLst>
                                        <p:tav tm="0">
                                          <p:val>
                                            <p:fltVal val="0"/>
                                          </p:val>
                                        </p:tav>
                                        <p:tav tm="100000">
                                          <p:val>
                                            <p:strVal val="#ppt_w"/>
                                          </p:val>
                                        </p:tav>
                                      </p:tavLst>
                                    </p:anim>
                                    <p:anim calcmode="lin" valueType="num">
                                      <p:cBhvr>
                                        <p:cTn id="55" dur="500" fill="hold"/>
                                        <p:tgtEl>
                                          <p:spTgt spid="171019">
                                            <p:txEl>
                                              <p:pRg st="1" end="1"/>
                                            </p:txEl>
                                          </p:spTgt>
                                        </p:tgtEl>
                                        <p:attrNameLst>
                                          <p:attrName>ppt_h</p:attrName>
                                        </p:attrNameLst>
                                      </p:cBhvr>
                                      <p:tavLst>
                                        <p:tav tm="0">
                                          <p:val>
                                            <p:fltVal val="0"/>
                                          </p:val>
                                        </p:tav>
                                        <p:tav tm="100000">
                                          <p:val>
                                            <p:strVal val="#ppt_h"/>
                                          </p:val>
                                        </p:tav>
                                      </p:tavLst>
                                    </p:anim>
                                    <p:animEffect transition="in" filter="fade">
                                      <p:cBhvr>
                                        <p:cTn id="56" dur="500"/>
                                        <p:tgtEl>
                                          <p:spTgt spid="171019">
                                            <p:txEl>
                                              <p:pRg st="1" end="1"/>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71019">
                                            <p:txEl>
                                              <p:pRg st="2" end="2"/>
                                            </p:txEl>
                                          </p:spTgt>
                                        </p:tgtEl>
                                        <p:attrNameLst>
                                          <p:attrName>style.visibility</p:attrName>
                                        </p:attrNameLst>
                                      </p:cBhvr>
                                      <p:to>
                                        <p:strVal val="visible"/>
                                      </p:to>
                                    </p:set>
                                    <p:anim calcmode="lin" valueType="num">
                                      <p:cBhvr>
                                        <p:cTn id="61" dur="500" fill="hold"/>
                                        <p:tgtEl>
                                          <p:spTgt spid="171019">
                                            <p:txEl>
                                              <p:pRg st="2" end="2"/>
                                            </p:txEl>
                                          </p:spTgt>
                                        </p:tgtEl>
                                        <p:attrNameLst>
                                          <p:attrName>ppt_w</p:attrName>
                                        </p:attrNameLst>
                                      </p:cBhvr>
                                      <p:tavLst>
                                        <p:tav tm="0">
                                          <p:val>
                                            <p:fltVal val="0"/>
                                          </p:val>
                                        </p:tav>
                                        <p:tav tm="100000">
                                          <p:val>
                                            <p:strVal val="#ppt_w"/>
                                          </p:val>
                                        </p:tav>
                                      </p:tavLst>
                                    </p:anim>
                                    <p:anim calcmode="lin" valueType="num">
                                      <p:cBhvr>
                                        <p:cTn id="62" dur="500" fill="hold"/>
                                        <p:tgtEl>
                                          <p:spTgt spid="171019">
                                            <p:txEl>
                                              <p:pRg st="2" end="2"/>
                                            </p:txEl>
                                          </p:spTgt>
                                        </p:tgtEl>
                                        <p:attrNameLst>
                                          <p:attrName>ppt_h</p:attrName>
                                        </p:attrNameLst>
                                      </p:cBhvr>
                                      <p:tavLst>
                                        <p:tav tm="0">
                                          <p:val>
                                            <p:fltVal val="0"/>
                                          </p:val>
                                        </p:tav>
                                        <p:tav tm="100000">
                                          <p:val>
                                            <p:strVal val="#ppt_h"/>
                                          </p:val>
                                        </p:tav>
                                      </p:tavLst>
                                    </p:anim>
                                    <p:animEffect transition="in" filter="fade">
                                      <p:cBhvr>
                                        <p:cTn id="63" dur="500"/>
                                        <p:tgtEl>
                                          <p:spTgt spid="171019">
                                            <p:txEl>
                                              <p:pRg st="2" end="2"/>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71019">
                                            <p:txEl>
                                              <p:pRg st="3" end="3"/>
                                            </p:txEl>
                                          </p:spTgt>
                                        </p:tgtEl>
                                        <p:attrNameLst>
                                          <p:attrName>style.visibility</p:attrName>
                                        </p:attrNameLst>
                                      </p:cBhvr>
                                      <p:to>
                                        <p:strVal val="visible"/>
                                      </p:to>
                                    </p:set>
                                    <p:anim calcmode="lin" valueType="num">
                                      <p:cBhvr>
                                        <p:cTn id="68" dur="500" fill="hold"/>
                                        <p:tgtEl>
                                          <p:spTgt spid="171019">
                                            <p:txEl>
                                              <p:pRg st="3" end="3"/>
                                            </p:txEl>
                                          </p:spTgt>
                                        </p:tgtEl>
                                        <p:attrNameLst>
                                          <p:attrName>ppt_w</p:attrName>
                                        </p:attrNameLst>
                                      </p:cBhvr>
                                      <p:tavLst>
                                        <p:tav tm="0">
                                          <p:val>
                                            <p:fltVal val="0"/>
                                          </p:val>
                                        </p:tav>
                                        <p:tav tm="100000">
                                          <p:val>
                                            <p:strVal val="#ppt_w"/>
                                          </p:val>
                                        </p:tav>
                                      </p:tavLst>
                                    </p:anim>
                                    <p:anim calcmode="lin" valueType="num">
                                      <p:cBhvr>
                                        <p:cTn id="69" dur="500" fill="hold"/>
                                        <p:tgtEl>
                                          <p:spTgt spid="171019">
                                            <p:txEl>
                                              <p:pRg st="3" end="3"/>
                                            </p:txEl>
                                          </p:spTgt>
                                        </p:tgtEl>
                                        <p:attrNameLst>
                                          <p:attrName>ppt_h</p:attrName>
                                        </p:attrNameLst>
                                      </p:cBhvr>
                                      <p:tavLst>
                                        <p:tav tm="0">
                                          <p:val>
                                            <p:fltVal val="0"/>
                                          </p:val>
                                        </p:tav>
                                        <p:tav tm="100000">
                                          <p:val>
                                            <p:strVal val="#ppt_h"/>
                                          </p:val>
                                        </p:tav>
                                      </p:tavLst>
                                    </p:anim>
                                    <p:animEffect transition="in" filter="fade">
                                      <p:cBhvr>
                                        <p:cTn id="70" dur="500"/>
                                        <p:tgtEl>
                                          <p:spTgt spid="171019">
                                            <p:txEl>
                                              <p:pRg st="3" end="3"/>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71019">
                                            <p:txEl>
                                              <p:pRg st="4" end="4"/>
                                            </p:txEl>
                                          </p:spTgt>
                                        </p:tgtEl>
                                        <p:attrNameLst>
                                          <p:attrName>style.visibility</p:attrName>
                                        </p:attrNameLst>
                                      </p:cBhvr>
                                      <p:to>
                                        <p:strVal val="visible"/>
                                      </p:to>
                                    </p:set>
                                    <p:anim calcmode="lin" valueType="num">
                                      <p:cBhvr>
                                        <p:cTn id="75" dur="500" fill="hold"/>
                                        <p:tgtEl>
                                          <p:spTgt spid="171019">
                                            <p:txEl>
                                              <p:pRg st="4" end="4"/>
                                            </p:txEl>
                                          </p:spTgt>
                                        </p:tgtEl>
                                        <p:attrNameLst>
                                          <p:attrName>ppt_w</p:attrName>
                                        </p:attrNameLst>
                                      </p:cBhvr>
                                      <p:tavLst>
                                        <p:tav tm="0">
                                          <p:val>
                                            <p:fltVal val="0"/>
                                          </p:val>
                                        </p:tav>
                                        <p:tav tm="100000">
                                          <p:val>
                                            <p:strVal val="#ppt_w"/>
                                          </p:val>
                                        </p:tav>
                                      </p:tavLst>
                                    </p:anim>
                                    <p:anim calcmode="lin" valueType="num">
                                      <p:cBhvr>
                                        <p:cTn id="76" dur="500" fill="hold"/>
                                        <p:tgtEl>
                                          <p:spTgt spid="171019">
                                            <p:txEl>
                                              <p:pRg st="4" end="4"/>
                                            </p:txEl>
                                          </p:spTgt>
                                        </p:tgtEl>
                                        <p:attrNameLst>
                                          <p:attrName>ppt_h</p:attrName>
                                        </p:attrNameLst>
                                      </p:cBhvr>
                                      <p:tavLst>
                                        <p:tav tm="0">
                                          <p:val>
                                            <p:fltVal val="0"/>
                                          </p:val>
                                        </p:tav>
                                        <p:tav tm="100000">
                                          <p:val>
                                            <p:strVal val="#ppt_h"/>
                                          </p:val>
                                        </p:tav>
                                      </p:tavLst>
                                    </p:anim>
                                    <p:animEffect transition="in" filter="fade">
                                      <p:cBhvr>
                                        <p:cTn id="77" dur="500"/>
                                        <p:tgtEl>
                                          <p:spTgt spid="171019">
                                            <p:txEl>
                                              <p:pRg st="4" end="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71019">
                                            <p:txEl>
                                              <p:pRg st="5" end="5"/>
                                            </p:txEl>
                                          </p:spTgt>
                                        </p:tgtEl>
                                        <p:attrNameLst>
                                          <p:attrName>style.visibility</p:attrName>
                                        </p:attrNameLst>
                                      </p:cBhvr>
                                      <p:to>
                                        <p:strVal val="visible"/>
                                      </p:to>
                                    </p:set>
                                    <p:anim calcmode="lin" valueType="num">
                                      <p:cBhvr>
                                        <p:cTn id="82" dur="500" fill="hold"/>
                                        <p:tgtEl>
                                          <p:spTgt spid="171019">
                                            <p:txEl>
                                              <p:pRg st="5" end="5"/>
                                            </p:txEl>
                                          </p:spTgt>
                                        </p:tgtEl>
                                        <p:attrNameLst>
                                          <p:attrName>ppt_w</p:attrName>
                                        </p:attrNameLst>
                                      </p:cBhvr>
                                      <p:tavLst>
                                        <p:tav tm="0">
                                          <p:val>
                                            <p:fltVal val="0"/>
                                          </p:val>
                                        </p:tav>
                                        <p:tav tm="100000">
                                          <p:val>
                                            <p:strVal val="#ppt_w"/>
                                          </p:val>
                                        </p:tav>
                                      </p:tavLst>
                                    </p:anim>
                                    <p:anim calcmode="lin" valueType="num">
                                      <p:cBhvr>
                                        <p:cTn id="83" dur="500" fill="hold"/>
                                        <p:tgtEl>
                                          <p:spTgt spid="171019">
                                            <p:txEl>
                                              <p:pRg st="5" end="5"/>
                                            </p:txEl>
                                          </p:spTgt>
                                        </p:tgtEl>
                                        <p:attrNameLst>
                                          <p:attrName>ppt_h</p:attrName>
                                        </p:attrNameLst>
                                      </p:cBhvr>
                                      <p:tavLst>
                                        <p:tav tm="0">
                                          <p:val>
                                            <p:fltVal val="0"/>
                                          </p:val>
                                        </p:tav>
                                        <p:tav tm="100000">
                                          <p:val>
                                            <p:strVal val="#ppt_h"/>
                                          </p:val>
                                        </p:tav>
                                      </p:tavLst>
                                    </p:anim>
                                    <p:animEffect transition="in" filter="fade">
                                      <p:cBhvr>
                                        <p:cTn id="84" dur="500"/>
                                        <p:tgtEl>
                                          <p:spTgt spid="171019">
                                            <p:txEl>
                                              <p:pRg st="5" end="5"/>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71019">
                                            <p:txEl>
                                              <p:pRg st="6" end="6"/>
                                            </p:txEl>
                                          </p:spTgt>
                                        </p:tgtEl>
                                        <p:attrNameLst>
                                          <p:attrName>style.visibility</p:attrName>
                                        </p:attrNameLst>
                                      </p:cBhvr>
                                      <p:to>
                                        <p:strVal val="visible"/>
                                      </p:to>
                                    </p:set>
                                    <p:anim calcmode="lin" valueType="num">
                                      <p:cBhvr>
                                        <p:cTn id="89" dur="500" fill="hold"/>
                                        <p:tgtEl>
                                          <p:spTgt spid="171019">
                                            <p:txEl>
                                              <p:pRg st="6" end="6"/>
                                            </p:txEl>
                                          </p:spTgt>
                                        </p:tgtEl>
                                        <p:attrNameLst>
                                          <p:attrName>ppt_w</p:attrName>
                                        </p:attrNameLst>
                                      </p:cBhvr>
                                      <p:tavLst>
                                        <p:tav tm="0">
                                          <p:val>
                                            <p:fltVal val="0"/>
                                          </p:val>
                                        </p:tav>
                                        <p:tav tm="100000">
                                          <p:val>
                                            <p:strVal val="#ppt_w"/>
                                          </p:val>
                                        </p:tav>
                                      </p:tavLst>
                                    </p:anim>
                                    <p:anim calcmode="lin" valueType="num">
                                      <p:cBhvr>
                                        <p:cTn id="90" dur="500" fill="hold"/>
                                        <p:tgtEl>
                                          <p:spTgt spid="171019">
                                            <p:txEl>
                                              <p:pRg st="6" end="6"/>
                                            </p:txEl>
                                          </p:spTgt>
                                        </p:tgtEl>
                                        <p:attrNameLst>
                                          <p:attrName>ppt_h</p:attrName>
                                        </p:attrNameLst>
                                      </p:cBhvr>
                                      <p:tavLst>
                                        <p:tav tm="0">
                                          <p:val>
                                            <p:fltVal val="0"/>
                                          </p:val>
                                        </p:tav>
                                        <p:tav tm="100000">
                                          <p:val>
                                            <p:strVal val="#ppt_h"/>
                                          </p:val>
                                        </p:tav>
                                      </p:tavLst>
                                    </p:anim>
                                    <p:animEffect transition="in" filter="fade">
                                      <p:cBhvr>
                                        <p:cTn id="91" dur="500"/>
                                        <p:tgtEl>
                                          <p:spTgt spid="171019">
                                            <p:txEl>
                                              <p:pRg st="6" end="6"/>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171019">
                                            <p:txEl>
                                              <p:pRg st="7" end="7"/>
                                            </p:txEl>
                                          </p:spTgt>
                                        </p:tgtEl>
                                        <p:attrNameLst>
                                          <p:attrName>style.visibility</p:attrName>
                                        </p:attrNameLst>
                                      </p:cBhvr>
                                      <p:to>
                                        <p:strVal val="visible"/>
                                      </p:to>
                                    </p:set>
                                    <p:anim calcmode="lin" valueType="num">
                                      <p:cBhvr>
                                        <p:cTn id="96" dur="500" fill="hold"/>
                                        <p:tgtEl>
                                          <p:spTgt spid="171019">
                                            <p:txEl>
                                              <p:pRg st="7" end="7"/>
                                            </p:txEl>
                                          </p:spTgt>
                                        </p:tgtEl>
                                        <p:attrNameLst>
                                          <p:attrName>ppt_w</p:attrName>
                                        </p:attrNameLst>
                                      </p:cBhvr>
                                      <p:tavLst>
                                        <p:tav tm="0">
                                          <p:val>
                                            <p:fltVal val="0"/>
                                          </p:val>
                                        </p:tav>
                                        <p:tav tm="100000">
                                          <p:val>
                                            <p:strVal val="#ppt_w"/>
                                          </p:val>
                                        </p:tav>
                                      </p:tavLst>
                                    </p:anim>
                                    <p:anim calcmode="lin" valueType="num">
                                      <p:cBhvr>
                                        <p:cTn id="97" dur="500" fill="hold"/>
                                        <p:tgtEl>
                                          <p:spTgt spid="171019">
                                            <p:txEl>
                                              <p:pRg st="7" end="7"/>
                                            </p:txEl>
                                          </p:spTgt>
                                        </p:tgtEl>
                                        <p:attrNameLst>
                                          <p:attrName>ppt_h</p:attrName>
                                        </p:attrNameLst>
                                      </p:cBhvr>
                                      <p:tavLst>
                                        <p:tav tm="0">
                                          <p:val>
                                            <p:fltVal val="0"/>
                                          </p:val>
                                        </p:tav>
                                        <p:tav tm="100000">
                                          <p:val>
                                            <p:strVal val="#ppt_h"/>
                                          </p:val>
                                        </p:tav>
                                      </p:tavLst>
                                    </p:anim>
                                    <p:animEffect transition="in" filter="fade">
                                      <p:cBhvr>
                                        <p:cTn id="98" dur="500"/>
                                        <p:tgtEl>
                                          <p:spTgt spid="171019">
                                            <p:txEl>
                                              <p:pRg st="7" end="7"/>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171019">
                                            <p:txEl>
                                              <p:pRg st="8" end="8"/>
                                            </p:txEl>
                                          </p:spTgt>
                                        </p:tgtEl>
                                        <p:attrNameLst>
                                          <p:attrName>style.visibility</p:attrName>
                                        </p:attrNameLst>
                                      </p:cBhvr>
                                      <p:to>
                                        <p:strVal val="visible"/>
                                      </p:to>
                                    </p:set>
                                    <p:anim calcmode="lin" valueType="num">
                                      <p:cBhvr>
                                        <p:cTn id="103" dur="500" fill="hold"/>
                                        <p:tgtEl>
                                          <p:spTgt spid="171019">
                                            <p:txEl>
                                              <p:pRg st="8" end="8"/>
                                            </p:txEl>
                                          </p:spTgt>
                                        </p:tgtEl>
                                        <p:attrNameLst>
                                          <p:attrName>ppt_w</p:attrName>
                                        </p:attrNameLst>
                                      </p:cBhvr>
                                      <p:tavLst>
                                        <p:tav tm="0">
                                          <p:val>
                                            <p:fltVal val="0"/>
                                          </p:val>
                                        </p:tav>
                                        <p:tav tm="100000">
                                          <p:val>
                                            <p:strVal val="#ppt_w"/>
                                          </p:val>
                                        </p:tav>
                                      </p:tavLst>
                                    </p:anim>
                                    <p:anim calcmode="lin" valueType="num">
                                      <p:cBhvr>
                                        <p:cTn id="104" dur="500" fill="hold"/>
                                        <p:tgtEl>
                                          <p:spTgt spid="171019">
                                            <p:txEl>
                                              <p:pRg st="8" end="8"/>
                                            </p:txEl>
                                          </p:spTgt>
                                        </p:tgtEl>
                                        <p:attrNameLst>
                                          <p:attrName>ppt_h</p:attrName>
                                        </p:attrNameLst>
                                      </p:cBhvr>
                                      <p:tavLst>
                                        <p:tav tm="0">
                                          <p:val>
                                            <p:fltVal val="0"/>
                                          </p:val>
                                        </p:tav>
                                        <p:tav tm="100000">
                                          <p:val>
                                            <p:strVal val="#ppt_h"/>
                                          </p:val>
                                        </p:tav>
                                      </p:tavLst>
                                    </p:anim>
                                    <p:animEffect transition="in" filter="fade">
                                      <p:cBhvr>
                                        <p:cTn id="105" dur="500"/>
                                        <p:tgtEl>
                                          <p:spTgt spid="171019">
                                            <p:txEl>
                                              <p:pRg st="8" end="8"/>
                                            </p:txEl>
                                          </p:spTgt>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71019">
                                            <p:txEl>
                                              <p:pRg st="9" end="9"/>
                                            </p:txEl>
                                          </p:spTgt>
                                        </p:tgtEl>
                                        <p:attrNameLst>
                                          <p:attrName>style.visibility</p:attrName>
                                        </p:attrNameLst>
                                      </p:cBhvr>
                                      <p:to>
                                        <p:strVal val="visible"/>
                                      </p:to>
                                    </p:set>
                                    <p:anim calcmode="lin" valueType="num">
                                      <p:cBhvr>
                                        <p:cTn id="110" dur="500" fill="hold"/>
                                        <p:tgtEl>
                                          <p:spTgt spid="171019">
                                            <p:txEl>
                                              <p:pRg st="9" end="9"/>
                                            </p:txEl>
                                          </p:spTgt>
                                        </p:tgtEl>
                                        <p:attrNameLst>
                                          <p:attrName>ppt_w</p:attrName>
                                        </p:attrNameLst>
                                      </p:cBhvr>
                                      <p:tavLst>
                                        <p:tav tm="0">
                                          <p:val>
                                            <p:fltVal val="0"/>
                                          </p:val>
                                        </p:tav>
                                        <p:tav tm="100000">
                                          <p:val>
                                            <p:strVal val="#ppt_w"/>
                                          </p:val>
                                        </p:tav>
                                      </p:tavLst>
                                    </p:anim>
                                    <p:anim calcmode="lin" valueType="num">
                                      <p:cBhvr>
                                        <p:cTn id="111" dur="500" fill="hold"/>
                                        <p:tgtEl>
                                          <p:spTgt spid="171019">
                                            <p:txEl>
                                              <p:pRg st="9" end="9"/>
                                            </p:txEl>
                                          </p:spTgt>
                                        </p:tgtEl>
                                        <p:attrNameLst>
                                          <p:attrName>ppt_h</p:attrName>
                                        </p:attrNameLst>
                                      </p:cBhvr>
                                      <p:tavLst>
                                        <p:tav tm="0">
                                          <p:val>
                                            <p:fltVal val="0"/>
                                          </p:val>
                                        </p:tav>
                                        <p:tav tm="100000">
                                          <p:val>
                                            <p:strVal val="#ppt_h"/>
                                          </p:val>
                                        </p:tav>
                                      </p:tavLst>
                                    </p:anim>
                                    <p:animEffect transition="in" filter="fade">
                                      <p:cBhvr>
                                        <p:cTn id="112" dur="500"/>
                                        <p:tgtEl>
                                          <p:spTgt spid="171019">
                                            <p:txEl>
                                              <p:pRg st="9" end="9"/>
                                            </p:txEl>
                                          </p:spTgt>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71019">
                                            <p:txEl>
                                              <p:pRg st="10" end="10"/>
                                            </p:txEl>
                                          </p:spTgt>
                                        </p:tgtEl>
                                        <p:attrNameLst>
                                          <p:attrName>style.visibility</p:attrName>
                                        </p:attrNameLst>
                                      </p:cBhvr>
                                      <p:to>
                                        <p:strVal val="visible"/>
                                      </p:to>
                                    </p:set>
                                    <p:anim calcmode="lin" valueType="num">
                                      <p:cBhvr>
                                        <p:cTn id="117" dur="500" fill="hold"/>
                                        <p:tgtEl>
                                          <p:spTgt spid="171019">
                                            <p:txEl>
                                              <p:pRg st="10" end="10"/>
                                            </p:txEl>
                                          </p:spTgt>
                                        </p:tgtEl>
                                        <p:attrNameLst>
                                          <p:attrName>ppt_w</p:attrName>
                                        </p:attrNameLst>
                                      </p:cBhvr>
                                      <p:tavLst>
                                        <p:tav tm="0">
                                          <p:val>
                                            <p:fltVal val="0"/>
                                          </p:val>
                                        </p:tav>
                                        <p:tav tm="100000">
                                          <p:val>
                                            <p:strVal val="#ppt_w"/>
                                          </p:val>
                                        </p:tav>
                                      </p:tavLst>
                                    </p:anim>
                                    <p:anim calcmode="lin" valueType="num">
                                      <p:cBhvr>
                                        <p:cTn id="118" dur="500" fill="hold"/>
                                        <p:tgtEl>
                                          <p:spTgt spid="171019">
                                            <p:txEl>
                                              <p:pRg st="10" end="10"/>
                                            </p:txEl>
                                          </p:spTgt>
                                        </p:tgtEl>
                                        <p:attrNameLst>
                                          <p:attrName>ppt_h</p:attrName>
                                        </p:attrNameLst>
                                      </p:cBhvr>
                                      <p:tavLst>
                                        <p:tav tm="0">
                                          <p:val>
                                            <p:fltVal val="0"/>
                                          </p:val>
                                        </p:tav>
                                        <p:tav tm="100000">
                                          <p:val>
                                            <p:strVal val="#ppt_h"/>
                                          </p:val>
                                        </p:tav>
                                      </p:tavLst>
                                    </p:anim>
                                    <p:animEffect transition="in" filter="fade">
                                      <p:cBhvr>
                                        <p:cTn id="119" dur="500"/>
                                        <p:tgtEl>
                                          <p:spTgt spid="171019">
                                            <p:txEl>
                                              <p:pRg st="10" end="10"/>
                                            </p:txEl>
                                          </p:spTgt>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171019">
                                            <p:txEl>
                                              <p:pRg st="11" end="11"/>
                                            </p:txEl>
                                          </p:spTgt>
                                        </p:tgtEl>
                                        <p:attrNameLst>
                                          <p:attrName>style.visibility</p:attrName>
                                        </p:attrNameLst>
                                      </p:cBhvr>
                                      <p:to>
                                        <p:strVal val="visible"/>
                                      </p:to>
                                    </p:set>
                                    <p:anim calcmode="lin" valueType="num">
                                      <p:cBhvr>
                                        <p:cTn id="124" dur="500" fill="hold"/>
                                        <p:tgtEl>
                                          <p:spTgt spid="171019">
                                            <p:txEl>
                                              <p:pRg st="11" end="11"/>
                                            </p:txEl>
                                          </p:spTgt>
                                        </p:tgtEl>
                                        <p:attrNameLst>
                                          <p:attrName>ppt_w</p:attrName>
                                        </p:attrNameLst>
                                      </p:cBhvr>
                                      <p:tavLst>
                                        <p:tav tm="0">
                                          <p:val>
                                            <p:fltVal val="0"/>
                                          </p:val>
                                        </p:tav>
                                        <p:tav tm="100000">
                                          <p:val>
                                            <p:strVal val="#ppt_w"/>
                                          </p:val>
                                        </p:tav>
                                      </p:tavLst>
                                    </p:anim>
                                    <p:anim calcmode="lin" valueType="num">
                                      <p:cBhvr>
                                        <p:cTn id="125" dur="500" fill="hold"/>
                                        <p:tgtEl>
                                          <p:spTgt spid="171019">
                                            <p:txEl>
                                              <p:pRg st="11" end="11"/>
                                            </p:txEl>
                                          </p:spTgt>
                                        </p:tgtEl>
                                        <p:attrNameLst>
                                          <p:attrName>ppt_h</p:attrName>
                                        </p:attrNameLst>
                                      </p:cBhvr>
                                      <p:tavLst>
                                        <p:tav tm="0">
                                          <p:val>
                                            <p:fltVal val="0"/>
                                          </p:val>
                                        </p:tav>
                                        <p:tav tm="100000">
                                          <p:val>
                                            <p:strVal val="#ppt_h"/>
                                          </p:val>
                                        </p:tav>
                                      </p:tavLst>
                                    </p:anim>
                                    <p:animEffect transition="in" filter="fade">
                                      <p:cBhvr>
                                        <p:cTn id="126" dur="500"/>
                                        <p:tgtEl>
                                          <p:spTgt spid="171019">
                                            <p:txEl>
                                              <p:pRg st="11" end="11"/>
                                            </p:txEl>
                                          </p:spTgt>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171019">
                                            <p:txEl>
                                              <p:pRg st="12" end="12"/>
                                            </p:txEl>
                                          </p:spTgt>
                                        </p:tgtEl>
                                        <p:attrNameLst>
                                          <p:attrName>style.visibility</p:attrName>
                                        </p:attrNameLst>
                                      </p:cBhvr>
                                      <p:to>
                                        <p:strVal val="visible"/>
                                      </p:to>
                                    </p:set>
                                    <p:anim calcmode="lin" valueType="num">
                                      <p:cBhvr>
                                        <p:cTn id="131" dur="500" fill="hold"/>
                                        <p:tgtEl>
                                          <p:spTgt spid="171019">
                                            <p:txEl>
                                              <p:pRg st="12" end="12"/>
                                            </p:txEl>
                                          </p:spTgt>
                                        </p:tgtEl>
                                        <p:attrNameLst>
                                          <p:attrName>ppt_w</p:attrName>
                                        </p:attrNameLst>
                                      </p:cBhvr>
                                      <p:tavLst>
                                        <p:tav tm="0">
                                          <p:val>
                                            <p:fltVal val="0"/>
                                          </p:val>
                                        </p:tav>
                                        <p:tav tm="100000">
                                          <p:val>
                                            <p:strVal val="#ppt_w"/>
                                          </p:val>
                                        </p:tav>
                                      </p:tavLst>
                                    </p:anim>
                                    <p:anim calcmode="lin" valueType="num">
                                      <p:cBhvr>
                                        <p:cTn id="132" dur="500" fill="hold"/>
                                        <p:tgtEl>
                                          <p:spTgt spid="171019">
                                            <p:txEl>
                                              <p:pRg st="12" end="12"/>
                                            </p:txEl>
                                          </p:spTgt>
                                        </p:tgtEl>
                                        <p:attrNameLst>
                                          <p:attrName>ppt_h</p:attrName>
                                        </p:attrNameLst>
                                      </p:cBhvr>
                                      <p:tavLst>
                                        <p:tav tm="0">
                                          <p:val>
                                            <p:fltVal val="0"/>
                                          </p:val>
                                        </p:tav>
                                        <p:tav tm="100000">
                                          <p:val>
                                            <p:strVal val="#ppt_h"/>
                                          </p:val>
                                        </p:tav>
                                      </p:tavLst>
                                    </p:anim>
                                    <p:animEffect transition="in" filter="fade">
                                      <p:cBhvr>
                                        <p:cTn id="133" dur="500"/>
                                        <p:tgtEl>
                                          <p:spTgt spid="171019">
                                            <p:txEl>
                                              <p:pRg st="12" end="12"/>
                                            </p:txEl>
                                          </p:spTgt>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171019">
                                            <p:txEl>
                                              <p:pRg st="13" end="13"/>
                                            </p:txEl>
                                          </p:spTgt>
                                        </p:tgtEl>
                                        <p:attrNameLst>
                                          <p:attrName>style.visibility</p:attrName>
                                        </p:attrNameLst>
                                      </p:cBhvr>
                                      <p:to>
                                        <p:strVal val="visible"/>
                                      </p:to>
                                    </p:set>
                                    <p:anim calcmode="lin" valueType="num">
                                      <p:cBhvr>
                                        <p:cTn id="138" dur="500" fill="hold"/>
                                        <p:tgtEl>
                                          <p:spTgt spid="171019">
                                            <p:txEl>
                                              <p:pRg st="13" end="13"/>
                                            </p:txEl>
                                          </p:spTgt>
                                        </p:tgtEl>
                                        <p:attrNameLst>
                                          <p:attrName>ppt_w</p:attrName>
                                        </p:attrNameLst>
                                      </p:cBhvr>
                                      <p:tavLst>
                                        <p:tav tm="0">
                                          <p:val>
                                            <p:fltVal val="0"/>
                                          </p:val>
                                        </p:tav>
                                        <p:tav tm="100000">
                                          <p:val>
                                            <p:strVal val="#ppt_w"/>
                                          </p:val>
                                        </p:tav>
                                      </p:tavLst>
                                    </p:anim>
                                    <p:anim calcmode="lin" valueType="num">
                                      <p:cBhvr>
                                        <p:cTn id="139" dur="500" fill="hold"/>
                                        <p:tgtEl>
                                          <p:spTgt spid="171019">
                                            <p:txEl>
                                              <p:pRg st="13" end="13"/>
                                            </p:txEl>
                                          </p:spTgt>
                                        </p:tgtEl>
                                        <p:attrNameLst>
                                          <p:attrName>ppt_h</p:attrName>
                                        </p:attrNameLst>
                                      </p:cBhvr>
                                      <p:tavLst>
                                        <p:tav tm="0">
                                          <p:val>
                                            <p:fltVal val="0"/>
                                          </p:val>
                                        </p:tav>
                                        <p:tav tm="100000">
                                          <p:val>
                                            <p:strVal val="#ppt_h"/>
                                          </p:val>
                                        </p:tav>
                                      </p:tavLst>
                                    </p:anim>
                                    <p:animEffect transition="in" filter="fade">
                                      <p:cBhvr>
                                        <p:cTn id="140" dur="500"/>
                                        <p:tgtEl>
                                          <p:spTgt spid="1710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87052" name="Text Box 12"/>
          <p:cNvSpPr txBox="1">
            <a:spLocks noChangeArrowheads="1"/>
          </p:cNvSpPr>
          <p:nvPr/>
        </p:nvSpPr>
        <p:spPr bwMode="auto">
          <a:xfrm>
            <a:off x="2895600" y="685800"/>
            <a:ext cx="5673725"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a:solidFill>
                  <a:srgbClr val="000000"/>
                </a:solidFill>
                <a:latin typeface="Tahoma" pitchFamily="34" charset="0"/>
              </a:rPr>
              <a:t>Captain James Cook discovered Australia in 1770. He was sent to discover the huge land that many people believed was south of the equator. He landed south of present day Sydney in New South Wales. He claimed this part of the land for the King of England.</a:t>
            </a:r>
            <a:endParaRPr lang="ru-RU" sz="2200">
              <a:solidFill>
                <a:srgbClr val="000000"/>
              </a:solidFill>
              <a:latin typeface="Tahoma" pitchFamily="34" charset="0"/>
            </a:endParaRPr>
          </a:p>
        </p:txBody>
      </p:sp>
      <p:pic>
        <p:nvPicPr>
          <p:cNvPr id="87053" name="Picture 13"/>
          <p:cNvPicPr>
            <a:picLocks noChangeAspect="1" noChangeArrowheads="1"/>
          </p:cNvPicPr>
          <p:nvPr/>
        </p:nvPicPr>
        <p:blipFill>
          <a:blip r:embed="rId4">
            <a:extLst>
              <a:ext uri="{28A0092B-C50C-407E-A947-70E740481C1C}">
                <a14:useLocalDpi xmlns:a14="http://schemas.microsoft.com/office/drawing/2010/main" val="0"/>
              </a:ext>
            </a:extLst>
          </a:blip>
          <a:srcRect l="24979" t="42195" r="41147" b="21463"/>
          <a:stretch>
            <a:fillRect/>
          </a:stretch>
        </p:blipFill>
        <p:spPr bwMode="auto">
          <a:xfrm>
            <a:off x="5795963" y="3716338"/>
            <a:ext cx="2447925" cy="2178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54" name="Rectangle 14"/>
          <p:cNvSpPr>
            <a:spLocks noChangeArrowheads="1"/>
          </p:cNvSpPr>
          <p:nvPr/>
        </p:nvSpPr>
        <p:spPr bwMode="auto">
          <a:xfrm>
            <a:off x="323850" y="3933825"/>
            <a:ext cx="504031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200">
                <a:solidFill>
                  <a:srgbClr val="000000"/>
                </a:solidFill>
                <a:latin typeface="Tahoma" pitchFamily="34" charset="0"/>
              </a:rPr>
              <a:t>In 1851 gold was discovered about 300 km west of Sydney. People rushed to the gold fields to find their fortunes. This attracted robbers called bushrangers.</a:t>
            </a:r>
            <a:endParaRPr lang="ru-RU" sz="2200">
              <a:solidFill>
                <a:srgbClr val="000000"/>
              </a:solidFill>
              <a:latin typeface="Tahoma" pitchFamily="34" charset="0"/>
            </a:endParaRPr>
          </a:p>
        </p:txBody>
      </p:sp>
      <p:pic>
        <p:nvPicPr>
          <p:cNvPr id="87056" name="Picture 16" descr="James_C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09600"/>
            <a:ext cx="2382838" cy="3011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advTm="12198">
        <p14:vortex dir="r"/>
      </p:transition>
    </mc:Choice>
    <mc:Fallback xmlns="">
      <p:transition spd="slow" advTm="12198">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87056"/>
                                        </p:tgtEl>
                                        <p:attrNameLst>
                                          <p:attrName>style.visibility</p:attrName>
                                        </p:attrNameLst>
                                      </p:cBhvr>
                                      <p:to>
                                        <p:strVal val="visible"/>
                                      </p:to>
                                    </p:set>
                                    <p:animEffect transition="in" filter="wipe(left)">
                                      <p:cBhvr>
                                        <p:cTn id="7" dur="1000"/>
                                        <p:tgtEl>
                                          <p:spTgt spid="870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7052"/>
                                        </p:tgtEl>
                                        <p:attrNameLst>
                                          <p:attrName>style.visibility</p:attrName>
                                        </p:attrNameLst>
                                      </p:cBhvr>
                                      <p:to>
                                        <p:strVal val="visible"/>
                                      </p:to>
                                    </p:set>
                                    <p:animEffect transition="in" filter="wipe(left)">
                                      <p:cBhvr>
                                        <p:cTn id="10" dur="1000"/>
                                        <p:tgtEl>
                                          <p:spTgt spid="870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7054"/>
                                        </p:tgtEl>
                                        <p:attrNameLst>
                                          <p:attrName>style.visibility</p:attrName>
                                        </p:attrNameLst>
                                      </p:cBhvr>
                                      <p:to>
                                        <p:strVal val="visible"/>
                                      </p:to>
                                    </p:set>
                                    <p:animEffect transition="in" filter="wipe(down)">
                                      <p:cBhvr>
                                        <p:cTn id="15" dur="1000"/>
                                        <p:tgtEl>
                                          <p:spTgt spid="87054"/>
                                        </p:tgtEl>
                                      </p:cBhvr>
                                    </p:animEffect>
                                  </p:childTnLst>
                                </p:cTn>
                              </p:par>
                              <p:par>
                                <p:cTn id="16" presetID="22" presetClass="entr" presetSubtype="4" fill="hold" nodeType="withEffect">
                                  <p:stCondLst>
                                    <p:cond delay="0"/>
                                  </p:stCondLst>
                                  <p:childTnLst>
                                    <p:set>
                                      <p:cBhvr>
                                        <p:cTn id="17" dur="1" fill="hold">
                                          <p:stCondLst>
                                            <p:cond delay="0"/>
                                          </p:stCondLst>
                                        </p:cTn>
                                        <p:tgtEl>
                                          <p:spTgt spid="87053"/>
                                        </p:tgtEl>
                                        <p:attrNameLst>
                                          <p:attrName>style.visibility</p:attrName>
                                        </p:attrNameLst>
                                      </p:cBhvr>
                                      <p:to>
                                        <p:strVal val="visible"/>
                                      </p:to>
                                    </p:set>
                                    <p:animEffect transition="in" filter="wipe(down)">
                                      <p:cBhvr>
                                        <p:cTn id="18" dur="1000"/>
                                        <p:tgtEl>
                                          <p:spTgt spid="87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2" grpId="0"/>
      <p:bldP spid="8705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7170" name="Picture 7" descr="1031_image0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743" y="4184196"/>
            <a:ext cx="2133600" cy="1314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8" descr="doll_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57200"/>
            <a:ext cx="2286000" cy="294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2" name="Picture 9" descr="image0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191000"/>
            <a:ext cx="2019300" cy="2409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10" descr="australia_oldpeopl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267200"/>
            <a:ext cx="2857500" cy="2228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12" descr="picture[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33400"/>
            <a:ext cx="3238500" cy="2428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5" name="WordArt 14"/>
          <p:cNvSpPr>
            <a:spLocks noChangeArrowheads="1" noChangeShapeType="1" noTextEdit="1"/>
          </p:cNvSpPr>
          <p:nvPr/>
        </p:nvSpPr>
        <p:spPr bwMode="auto">
          <a:xfrm>
            <a:off x="3886200" y="304800"/>
            <a:ext cx="2162175" cy="523875"/>
          </a:xfrm>
          <a:prstGeom prst="rect">
            <a:avLst/>
          </a:prstGeom>
        </p:spPr>
        <p:txBody>
          <a:bodyPr wrap="none" fromWordArt="1">
            <a:prstTxWarp prst="textPlain">
              <a:avLst>
                <a:gd name="adj" fmla="val 50000"/>
              </a:avLst>
            </a:prstTxWarp>
            <a:scene3d>
              <a:camera prst="legacyPerspectiveBottomRight">
                <a:rot lat="0" lon="21239998" rev="0"/>
              </a:camera>
              <a:lightRig rig="legacyHarsh3" dir="l"/>
            </a:scene3d>
            <a:sp3d extrusionH="430200" prstMaterial="legacyMatte">
              <a:extrusionClr>
                <a:srgbClr val="C0C0C0"/>
              </a:extrusionClr>
            </a:sp3d>
          </a:bodyPr>
          <a:lstStyle/>
          <a:p>
            <a:pPr algn="ctr"/>
            <a:r>
              <a:rPr lang="hu-HU"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rPr>
              <a:t>Aborigines</a:t>
            </a:r>
          </a:p>
        </p:txBody>
      </p:sp>
      <p:sp>
        <p:nvSpPr>
          <p:cNvPr id="7176" name="Text Box 17"/>
          <p:cNvSpPr txBox="1">
            <a:spLocks noChangeArrowheads="1"/>
          </p:cNvSpPr>
          <p:nvPr/>
        </p:nvSpPr>
        <p:spPr bwMode="auto">
          <a:xfrm>
            <a:off x="3657600" y="1196975"/>
            <a:ext cx="2286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solidFill>
                  <a:srgbClr val="000000"/>
                </a:solidFill>
                <a:latin typeface="Tahoma" pitchFamily="34" charset="0"/>
              </a:rPr>
              <a:t>The Aborigines are the Australian natives that had been living there for thousands of years before the first Europeans came to Australia in the 1600s.</a:t>
            </a:r>
            <a:endParaRPr lang="ru-RU" sz="2000" dirty="0">
              <a:solidFill>
                <a:srgbClr val="000000"/>
              </a:solidFill>
              <a:latin typeface="Tahoma" pitchFamily="34" charset="0"/>
            </a:endParaRPr>
          </a:p>
        </p:txBody>
      </p:sp>
      <p:pic>
        <p:nvPicPr>
          <p:cNvPr id="7177" name="Picture 18" descr="2_2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200400"/>
            <a:ext cx="1905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9" descr="13_2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5562600"/>
            <a:ext cx="1905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advClick="0" advTm="11409">
        <p14:switch dir="l"/>
      </p:transition>
    </mc:Choice>
    <mc:Fallback xmlns="">
      <p:transition spd="slow" advClick="0" advTm="114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7174"/>
                                        </p:tgtEl>
                                        <p:attrNameLst>
                                          <p:attrName>style.visibility</p:attrName>
                                        </p:attrNameLst>
                                      </p:cBhvr>
                                      <p:to>
                                        <p:strVal val="visible"/>
                                      </p:to>
                                    </p:set>
                                    <p:anim calcmode="lin" valueType="num">
                                      <p:cBhvr>
                                        <p:cTn id="7" dur="1000" fill="hold"/>
                                        <p:tgtEl>
                                          <p:spTgt spid="7174"/>
                                        </p:tgtEl>
                                        <p:attrNameLst>
                                          <p:attrName>ppt_w</p:attrName>
                                        </p:attrNameLst>
                                      </p:cBhvr>
                                      <p:tavLst>
                                        <p:tav tm="0">
                                          <p:val>
                                            <p:fltVal val="0"/>
                                          </p:val>
                                        </p:tav>
                                        <p:tav tm="100000">
                                          <p:val>
                                            <p:strVal val="#ppt_w"/>
                                          </p:val>
                                        </p:tav>
                                      </p:tavLst>
                                    </p:anim>
                                    <p:anim calcmode="lin" valueType="num">
                                      <p:cBhvr>
                                        <p:cTn id="8" dur="1000" fill="hold"/>
                                        <p:tgtEl>
                                          <p:spTgt spid="7174"/>
                                        </p:tgtEl>
                                        <p:attrNameLst>
                                          <p:attrName>ppt_h</p:attrName>
                                        </p:attrNameLst>
                                      </p:cBhvr>
                                      <p:tavLst>
                                        <p:tav tm="0">
                                          <p:val>
                                            <p:fltVal val="0"/>
                                          </p:val>
                                        </p:tav>
                                        <p:tav tm="100000">
                                          <p:val>
                                            <p:strVal val="#ppt_h"/>
                                          </p:val>
                                        </p:tav>
                                      </p:tavLst>
                                    </p:anim>
                                    <p:anim calcmode="lin" valueType="num">
                                      <p:cBhvr>
                                        <p:cTn id="9" dur="1000" fill="hold"/>
                                        <p:tgtEl>
                                          <p:spTgt spid="7174"/>
                                        </p:tgtEl>
                                        <p:attrNameLst>
                                          <p:attrName>style.rotation</p:attrName>
                                        </p:attrNameLst>
                                      </p:cBhvr>
                                      <p:tavLst>
                                        <p:tav tm="0">
                                          <p:val>
                                            <p:fltVal val="90"/>
                                          </p:val>
                                        </p:tav>
                                        <p:tav tm="100000">
                                          <p:val>
                                            <p:fltVal val="0"/>
                                          </p:val>
                                        </p:tav>
                                      </p:tavLst>
                                    </p:anim>
                                    <p:animEffect transition="in" filter="fade">
                                      <p:cBhvr>
                                        <p:cTn id="10" dur="1000"/>
                                        <p:tgtEl>
                                          <p:spTgt spid="7174"/>
                                        </p:tgtEl>
                                      </p:cBhvr>
                                    </p:animEffect>
                                  </p:childTnLst>
                                </p:cTn>
                              </p:par>
                              <p:par>
                                <p:cTn id="11" presetID="31" presetClass="entr" presetSubtype="0"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p:cTn id="13" dur="1000" fill="hold"/>
                                        <p:tgtEl>
                                          <p:spTgt spid="7173"/>
                                        </p:tgtEl>
                                        <p:attrNameLst>
                                          <p:attrName>ppt_w</p:attrName>
                                        </p:attrNameLst>
                                      </p:cBhvr>
                                      <p:tavLst>
                                        <p:tav tm="0">
                                          <p:val>
                                            <p:fltVal val="0"/>
                                          </p:val>
                                        </p:tav>
                                        <p:tav tm="100000">
                                          <p:val>
                                            <p:strVal val="#ppt_w"/>
                                          </p:val>
                                        </p:tav>
                                      </p:tavLst>
                                    </p:anim>
                                    <p:anim calcmode="lin" valueType="num">
                                      <p:cBhvr>
                                        <p:cTn id="14" dur="1000" fill="hold"/>
                                        <p:tgtEl>
                                          <p:spTgt spid="7173"/>
                                        </p:tgtEl>
                                        <p:attrNameLst>
                                          <p:attrName>ppt_h</p:attrName>
                                        </p:attrNameLst>
                                      </p:cBhvr>
                                      <p:tavLst>
                                        <p:tav tm="0">
                                          <p:val>
                                            <p:fltVal val="0"/>
                                          </p:val>
                                        </p:tav>
                                        <p:tav tm="100000">
                                          <p:val>
                                            <p:strVal val="#ppt_h"/>
                                          </p:val>
                                        </p:tav>
                                      </p:tavLst>
                                    </p:anim>
                                    <p:anim calcmode="lin" valueType="num">
                                      <p:cBhvr>
                                        <p:cTn id="15" dur="1000" fill="hold"/>
                                        <p:tgtEl>
                                          <p:spTgt spid="7173"/>
                                        </p:tgtEl>
                                        <p:attrNameLst>
                                          <p:attrName>style.rotation</p:attrName>
                                        </p:attrNameLst>
                                      </p:cBhvr>
                                      <p:tavLst>
                                        <p:tav tm="0">
                                          <p:val>
                                            <p:fltVal val="90"/>
                                          </p:val>
                                        </p:tav>
                                        <p:tav tm="100000">
                                          <p:val>
                                            <p:fltVal val="0"/>
                                          </p:val>
                                        </p:tav>
                                      </p:tavLst>
                                    </p:anim>
                                    <p:animEffect transition="in" filter="fade">
                                      <p:cBhvr>
                                        <p:cTn id="16" dur="1000"/>
                                        <p:tgtEl>
                                          <p:spTgt spid="7173"/>
                                        </p:tgtEl>
                                      </p:cBhvr>
                                    </p:animEffect>
                                  </p:childTnLst>
                                </p:cTn>
                              </p:par>
                              <p:par>
                                <p:cTn id="17" presetID="31"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p:cTn id="19" dur="1000" fill="hold"/>
                                        <p:tgtEl>
                                          <p:spTgt spid="7170"/>
                                        </p:tgtEl>
                                        <p:attrNameLst>
                                          <p:attrName>ppt_w</p:attrName>
                                        </p:attrNameLst>
                                      </p:cBhvr>
                                      <p:tavLst>
                                        <p:tav tm="0">
                                          <p:val>
                                            <p:fltVal val="0"/>
                                          </p:val>
                                        </p:tav>
                                        <p:tav tm="100000">
                                          <p:val>
                                            <p:strVal val="#ppt_w"/>
                                          </p:val>
                                        </p:tav>
                                      </p:tavLst>
                                    </p:anim>
                                    <p:anim calcmode="lin" valueType="num">
                                      <p:cBhvr>
                                        <p:cTn id="20" dur="1000" fill="hold"/>
                                        <p:tgtEl>
                                          <p:spTgt spid="7170"/>
                                        </p:tgtEl>
                                        <p:attrNameLst>
                                          <p:attrName>ppt_h</p:attrName>
                                        </p:attrNameLst>
                                      </p:cBhvr>
                                      <p:tavLst>
                                        <p:tav tm="0">
                                          <p:val>
                                            <p:fltVal val="0"/>
                                          </p:val>
                                        </p:tav>
                                        <p:tav tm="100000">
                                          <p:val>
                                            <p:strVal val="#ppt_h"/>
                                          </p:val>
                                        </p:tav>
                                      </p:tavLst>
                                    </p:anim>
                                    <p:anim calcmode="lin" valueType="num">
                                      <p:cBhvr>
                                        <p:cTn id="21" dur="1000" fill="hold"/>
                                        <p:tgtEl>
                                          <p:spTgt spid="7170"/>
                                        </p:tgtEl>
                                        <p:attrNameLst>
                                          <p:attrName>style.rotation</p:attrName>
                                        </p:attrNameLst>
                                      </p:cBhvr>
                                      <p:tavLst>
                                        <p:tav tm="0">
                                          <p:val>
                                            <p:fltVal val="90"/>
                                          </p:val>
                                        </p:tav>
                                        <p:tav tm="100000">
                                          <p:val>
                                            <p:fltVal val="0"/>
                                          </p:val>
                                        </p:tav>
                                      </p:tavLst>
                                    </p:anim>
                                    <p:animEffect transition="in" filter="fade">
                                      <p:cBhvr>
                                        <p:cTn id="22" dur="1000"/>
                                        <p:tgtEl>
                                          <p:spTgt spid="7170"/>
                                        </p:tgtEl>
                                      </p:cBhvr>
                                    </p:animEffect>
                                  </p:childTnLst>
                                </p:cTn>
                              </p:par>
                              <p:par>
                                <p:cTn id="23" presetID="16" presetClass="entr" presetSubtype="21" fill="hold" nodeType="withEffect">
                                  <p:stCondLst>
                                    <p:cond delay="0"/>
                                  </p:stCondLst>
                                  <p:childTnLst>
                                    <p:set>
                                      <p:cBhvr>
                                        <p:cTn id="24" dur="1" fill="hold">
                                          <p:stCondLst>
                                            <p:cond delay="0"/>
                                          </p:stCondLst>
                                        </p:cTn>
                                        <p:tgtEl>
                                          <p:spTgt spid="7171"/>
                                        </p:tgtEl>
                                        <p:attrNameLst>
                                          <p:attrName>style.visibility</p:attrName>
                                        </p:attrNameLst>
                                      </p:cBhvr>
                                      <p:to>
                                        <p:strVal val="visible"/>
                                      </p:to>
                                    </p:set>
                                    <p:animEffect transition="in" filter="barn(inVertical)">
                                      <p:cBhvr>
                                        <p:cTn id="25" dur="500"/>
                                        <p:tgtEl>
                                          <p:spTgt spid="7171"/>
                                        </p:tgtEl>
                                      </p:cBhvr>
                                    </p:animEffect>
                                  </p:childTnLst>
                                </p:cTn>
                              </p:par>
                              <p:par>
                                <p:cTn id="26" presetID="22" presetClass="entr" presetSubtype="4" fill="hold" nodeType="withEffect">
                                  <p:stCondLst>
                                    <p:cond delay="0"/>
                                  </p:stCondLst>
                                  <p:childTnLst>
                                    <p:set>
                                      <p:cBhvr>
                                        <p:cTn id="27" dur="1" fill="hold">
                                          <p:stCondLst>
                                            <p:cond delay="0"/>
                                          </p:stCondLst>
                                        </p:cTn>
                                        <p:tgtEl>
                                          <p:spTgt spid="7172"/>
                                        </p:tgtEl>
                                        <p:attrNameLst>
                                          <p:attrName>style.visibility</p:attrName>
                                        </p:attrNameLst>
                                      </p:cBhvr>
                                      <p:to>
                                        <p:strVal val="visible"/>
                                      </p:to>
                                    </p:set>
                                    <p:animEffect transition="in" filter="wipe(down)">
                                      <p:cBhvr>
                                        <p:cTn id="28" dur="500"/>
                                        <p:tgtEl>
                                          <p:spTgt spid="7172"/>
                                        </p:tgtEl>
                                      </p:cBhvr>
                                    </p:animEffect>
                                  </p:childTnLst>
                                </p:cTn>
                              </p:par>
                              <p:par>
                                <p:cTn id="29" presetID="42" presetClass="entr" presetSubtype="0" fill="hold" nodeType="withEffect">
                                  <p:stCondLst>
                                    <p:cond delay="0"/>
                                  </p:stCondLst>
                                  <p:childTnLst>
                                    <p:set>
                                      <p:cBhvr>
                                        <p:cTn id="30" dur="1" fill="hold">
                                          <p:stCondLst>
                                            <p:cond delay="0"/>
                                          </p:stCondLst>
                                        </p:cTn>
                                        <p:tgtEl>
                                          <p:spTgt spid="7177"/>
                                        </p:tgtEl>
                                        <p:attrNameLst>
                                          <p:attrName>style.visibility</p:attrName>
                                        </p:attrNameLst>
                                      </p:cBhvr>
                                      <p:to>
                                        <p:strVal val="visible"/>
                                      </p:to>
                                    </p:set>
                                    <p:animEffect transition="in" filter="fade">
                                      <p:cBhvr>
                                        <p:cTn id="31" dur="1000"/>
                                        <p:tgtEl>
                                          <p:spTgt spid="7177"/>
                                        </p:tgtEl>
                                      </p:cBhvr>
                                    </p:animEffect>
                                    <p:anim calcmode="lin" valueType="num">
                                      <p:cBhvr>
                                        <p:cTn id="32" dur="1000" fill="hold"/>
                                        <p:tgtEl>
                                          <p:spTgt spid="7177"/>
                                        </p:tgtEl>
                                        <p:attrNameLst>
                                          <p:attrName>ppt_x</p:attrName>
                                        </p:attrNameLst>
                                      </p:cBhvr>
                                      <p:tavLst>
                                        <p:tav tm="0">
                                          <p:val>
                                            <p:strVal val="#ppt_x"/>
                                          </p:val>
                                        </p:tav>
                                        <p:tav tm="100000">
                                          <p:val>
                                            <p:strVal val="#ppt_x"/>
                                          </p:val>
                                        </p:tav>
                                      </p:tavLst>
                                    </p:anim>
                                    <p:anim calcmode="lin" valueType="num">
                                      <p:cBhvr>
                                        <p:cTn id="33" dur="1000" fill="hold"/>
                                        <p:tgtEl>
                                          <p:spTgt spid="717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178"/>
                                        </p:tgtEl>
                                        <p:attrNameLst>
                                          <p:attrName>style.visibility</p:attrName>
                                        </p:attrNameLst>
                                      </p:cBhvr>
                                      <p:to>
                                        <p:strVal val="visible"/>
                                      </p:to>
                                    </p:set>
                                    <p:animEffect transition="in" filter="fade">
                                      <p:cBhvr>
                                        <p:cTn id="36" dur="1000"/>
                                        <p:tgtEl>
                                          <p:spTgt spid="7178"/>
                                        </p:tgtEl>
                                      </p:cBhvr>
                                    </p:animEffect>
                                    <p:anim calcmode="lin" valueType="num">
                                      <p:cBhvr>
                                        <p:cTn id="37" dur="1000" fill="hold"/>
                                        <p:tgtEl>
                                          <p:spTgt spid="7178"/>
                                        </p:tgtEl>
                                        <p:attrNameLst>
                                          <p:attrName>ppt_x</p:attrName>
                                        </p:attrNameLst>
                                      </p:cBhvr>
                                      <p:tavLst>
                                        <p:tav tm="0">
                                          <p:val>
                                            <p:strVal val="#ppt_x"/>
                                          </p:val>
                                        </p:tav>
                                        <p:tav tm="100000">
                                          <p:val>
                                            <p:strVal val="#ppt_x"/>
                                          </p:val>
                                        </p:tav>
                                      </p:tavLst>
                                    </p:anim>
                                    <p:anim calcmode="lin" valueType="num">
                                      <p:cBhvr>
                                        <p:cTn id="38" dur="1000" fill="hold"/>
                                        <p:tgtEl>
                                          <p:spTgt spid="7178"/>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6" presetClass="entr" presetSubtype="16" fill="hold" grpId="0" nodeType="afterEffect">
                                  <p:stCondLst>
                                    <p:cond delay="0"/>
                                  </p:stCondLst>
                                  <p:childTnLst>
                                    <p:set>
                                      <p:cBhvr>
                                        <p:cTn id="41" dur="1" fill="hold">
                                          <p:stCondLst>
                                            <p:cond delay="0"/>
                                          </p:stCondLst>
                                        </p:cTn>
                                        <p:tgtEl>
                                          <p:spTgt spid="7176"/>
                                        </p:tgtEl>
                                        <p:attrNameLst>
                                          <p:attrName>style.visibility</p:attrName>
                                        </p:attrNameLst>
                                      </p:cBhvr>
                                      <p:to>
                                        <p:strVal val="visible"/>
                                      </p:to>
                                    </p:set>
                                    <p:animEffect transition="in" filter="circle(in)">
                                      <p:cBhvr>
                                        <p:cTn id="42"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66923" name="Picture 11"/>
          <p:cNvPicPr>
            <a:picLocks noChangeAspect="1" noChangeArrowheads="1"/>
          </p:cNvPicPr>
          <p:nvPr/>
        </p:nvPicPr>
        <p:blipFill>
          <a:blip r:embed="rId3">
            <a:extLst>
              <a:ext uri="{28A0092B-C50C-407E-A947-70E740481C1C}">
                <a14:useLocalDpi xmlns:a14="http://schemas.microsoft.com/office/drawing/2010/main" val="0"/>
              </a:ext>
            </a:extLst>
          </a:blip>
          <a:srcRect l="23421" t="41875" r="40398" b="18860"/>
          <a:stretch>
            <a:fillRect/>
          </a:stretch>
        </p:blipFill>
        <p:spPr bwMode="auto">
          <a:xfrm>
            <a:off x="4932363" y="3644900"/>
            <a:ext cx="3816350" cy="2611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924" name="Text Box 12"/>
          <p:cNvSpPr txBox="1">
            <a:spLocks noChangeArrowheads="1"/>
          </p:cNvSpPr>
          <p:nvPr/>
        </p:nvSpPr>
        <p:spPr bwMode="auto">
          <a:xfrm>
            <a:off x="304800" y="3657600"/>
            <a:ext cx="4319588"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00B0F0"/>
                </a:solidFill>
                <a:latin typeface="Tahoma" pitchFamily="34" charset="0"/>
              </a:rPr>
              <a:t>Australia's coat of arms – the official emblem of the Australian Government – was granted by George V in 1912. The arms consist of a shield containing the badges of the six states. The supporters are native Australian fauna – a kangaroo and an emu. A yellow-flowered native plant, wattle, also appears in the design</a:t>
            </a:r>
            <a:r>
              <a:rPr lang="en-US" dirty="0">
                <a:solidFill>
                  <a:srgbClr val="000000"/>
                </a:solidFill>
                <a:latin typeface="Tahoma" pitchFamily="34" charset="0"/>
              </a:rPr>
              <a:t>.</a:t>
            </a:r>
            <a:endParaRPr lang="ru-RU" dirty="0">
              <a:solidFill>
                <a:srgbClr val="000000"/>
              </a:solidFill>
              <a:latin typeface="Tahoma" pitchFamily="34" charset="0"/>
            </a:endParaRPr>
          </a:p>
        </p:txBody>
      </p:sp>
      <p:graphicFrame>
        <p:nvGraphicFramePr>
          <p:cNvPr id="166926" name="Group 14"/>
          <p:cNvGraphicFramePr>
            <a:graphicFrameLocks noGrp="1"/>
          </p:cNvGraphicFramePr>
          <p:nvPr/>
        </p:nvGraphicFramePr>
        <p:xfrm>
          <a:off x="0" y="1662113"/>
          <a:ext cx="208002" cy="2160587"/>
        </p:xfrm>
        <a:graphic>
          <a:graphicData uri="http://schemas.openxmlformats.org/drawingml/2006/table">
            <a:tbl>
              <a:tblPr/>
              <a:tblGrid>
                <a:gridCol w="208002"/>
              </a:tblGrid>
              <a:tr h="21605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hu-HU"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91301" marR="91301" horzOverflow="overflow">
                    <a:lnL cap="flat">
                      <a:noFill/>
                    </a:lnL>
                    <a:lnR cap="flat">
                      <a:noFill/>
                    </a:lnR>
                    <a:lnT cap="flat">
                      <a:noFill/>
                    </a:lnT>
                    <a:lnB cap="flat">
                      <a:noFill/>
                    </a:lnB>
                    <a:lnTlToBr>
                      <a:noFill/>
                    </a:lnTlToBr>
                    <a:lnBlToTr>
                      <a:noFill/>
                    </a:lnBlToTr>
                    <a:noFill/>
                  </a:tcPr>
                </a:tc>
              </a:tr>
            </a:tbl>
          </a:graphicData>
        </a:graphic>
      </p:graphicFrame>
      <p:sp>
        <p:nvSpPr>
          <p:cNvPr id="8198" name="Rectangle 20"/>
          <p:cNvSpPr>
            <a:spLocks noChangeArrowheads="1"/>
          </p:cNvSpPr>
          <p:nvPr/>
        </p:nvSpPr>
        <p:spPr bwMode="auto">
          <a:xfrm>
            <a:off x="0" y="3822700"/>
            <a:ext cx="184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ru-RU"/>
              <a:t/>
            </a:r>
            <a:br>
              <a:rPr lang="ru-RU"/>
            </a:br>
            <a:endParaRPr lang="ru-RU"/>
          </a:p>
          <a:p>
            <a:endParaRPr lang="ru-RU"/>
          </a:p>
        </p:txBody>
      </p:sp>
      <p:sp>
        <p:nvSpPr>
          <p:cNvPr id="166933" name="Text Box 21"/>
          <p:cNvSpPr txBox="1">
            <a:spLocks noChangeArrowheads="1"/>
          </p:cNvSpPr>
          <p:nvPr/>
        </p:nvSpPr>
        <p:spPr bwMode="auto">
          <a:xfrm>
            <a:off x="4787900" y="404813"/>
            <a:ext cx="4105275"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00B0F0"/>
                </a:solidFill>
                <a:latin typeface="Tahoma" pitchFamily="34" charset="0"/>
              </a:rPr>
              <a:t>The flag of Australia is the only one to fly over a whole continent. The small Union Jack represents the historical link with Britain, the large seven-pointed star represents the six States and Territories, and the small stars from the Southern Cross – a prominent feature of the southern hemisphere night sky.</a:t>
            </a:r>
            <a:endParaRPr lang="ru-RU" dirty="0">
              <a:solidFill>
                <a:srgbClr val="00B0F0"/>
              </a:solidFill>
              <a:latin typeface="Tahoma" pitchFamily="34" charset="0"/>
            </a:endParaRPr>
          </a:p>
        </p:txBody>
      </p:sp>
      <p:pic>
        <p:nvPicPr>
          <p:cNvPr id="166934" name="Picture 22" descr="l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4191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advClick="0" advTm="14552">
        <p14:prism/>
      </p:transition>
    </mc:Choice>
    <mc:Fallback xmlns="">
      <p:transition spd="slow" advClick="0" advTm="14552">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6934"/>
                                        </p:tgtEl>
                                        <p:attrNameLst>
                                          <p:attrName>style.visibility</p:attrName>
                                        </p:attrNameLst>
                                      </p:cBhvr>
                                      <p:to>
                                        <p:strVal val="visible"/>
                                      </p:to>
                                    </p:set>
                                    <p:anim calcmode="lin" valueType="num">
                                      <p:cBhvr>
                                        <p:cTn id="7" dur="500" fill="hold"/>
                                        <p:tgtEl>
                                          <p:spTgt spid="166934"/>
                                        </p:tgtEl>
                                        <p:attrNameLst>
                                          <p:attrName>ppt_w</p:attrName>
                                        </p:attrNameLst>
                                      </p:cBhvr>
                                      <p:tavLst>
                                        <p:tav tm="0">
                                          <p:val>
                                            <p:fltVal val="0"/>
                                          </p:val>
                                        </p:tav>
                                        <p:tav tm="100000">
                                          <p:val>
                                            <p:strVal val="#ppt_w"/>
                                          </p:val>
                                        </p:tav>
                                      </p:tavLst>
                                    </p:anim>
                                    <p:anim calcmode="lin" valueType="num">
                                      <p:cBhvr>
                                        <p:cTn id="8" dur="500" fill="hold"/>
                                        <p:tgtEl>
                                          <p:spTgt spid="16693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66933"/>
                                        </p:tgtEl>
                                        <p:attrNameLst>
                                          <p:attrName>style.visibility</p:attrName>
                                        </p:attrNameLst>
                                      </p:cBhvr>
                                      <p:to>
                                        <p:strVal val="visible"/>
                                      </p:to>
                                    </p:set>
                                    <p:anim calcmode="lin" valueType="num">
                                      <p:cBhvr>
                                        <p:cTn id="11" dur="500" fill="hold"/>
                                        <p:tgtEl>
                                          <p:spTgt spid="166933"/>
                                        </p:tgtEl>
                                        <p:attrNameLst>
                                          <p:attrName>ppt_w</p:attrName>
                                        </p:attrNameLst>
                                      </p:cBhvr>
                                      <p:tavLst>
                                        <p:tav tm="0">
                                          <p:val>
                                            <p:fltVal val="0"/>
                                          </p:val>
                                        </p:tav>
                                        <p:tav tm="100000">
                                          <p:val>
                                            <p:strVal val="#ppt_w"/>
                                          </p:val>
                                        </p:tav>
                                      </p:tavLst>
                                    </p:anim>
                                    <p:anim calcmode="lin" valueType="num">
                                      <p:cBhvr>
                                        <p:cTn id="12" dur="500" fill="hold"/>
                                        <p:tgtEl>
                                          <p:spTgt spid="166933"/>
                                        </p:tgtEl>
                                        <p:attrNameLst>
                                          <p:attrName>ppt_h</p:attrName>
                                        </p:attrNameLst>
                                      </p:cBhvr>
                                      <p:tavLst>
                                        <p:tav tm="0">
                                          <p:val>
                                            <p:strVal val="#ppt_h"/>
                                          </p:val>
                                        </p:tav>
                                        <p:tav tm="100000">
                                          <p:val>
                                            <p:strVal val="#ppt_h"/>
                                          </p:val>
                                        </p:tav>
                                      </p:tavLst>
                                    </p:anim>
                                  </p:childTnLst>
                                </p:cTn>
                              </p:par>
                            </p:childTnLst>
                          </p:cTn>
                        </p:par>
                        <p:par>
                          <p:cTn id="13" fill="hold" nodeType="withGroup">
                            <p:stCondLst>
                              <p:cond delay="500"/>
                            </p:stCondLst>
                            <p:childTnLst>
                              <p:par>
                                <p:cTn id="14" presetID="17" presetClass="entr" presetSubtype="10" fill="hold" grpId="0" nodeType="afterEffect">
                                  <p:stCondLst>
                                    <p:cond delay="0"/>
                                  </p:stCondLst>
                                  <p:childTnLst>
                                    <p:set>
                                      <p:cBhvr>
                                        <p:cTn id="15" dur="1" fill="hold">
                                          <p:stCondLst>
                                            <p:cond delay="0"/>
                                          </p:stCondLst>
                                        </p:cTn>
                                        <p:tgtEl>
                                          <p:spTgt spid="166924"/>
                                        </p:tgtEl>
                                        <p:attrNameLst>
                                          <p:attrName>style.visibility</p:attrName>
                                        </p:attrNameLst>
                                      </p:cBhvr>
                                      <p:to>
                                        <p:strVal val="visible"/>
                                      </p:to>
                                    </p:set>
                                    <p:anim calcmode="lin" valueType="num">
                                      <p:cBhvr>
                                        <p:cTn id="16" dur="500" fill="hold"/>
                                        <p:tgtEl>
                                          <p:spTgt spid="166924"/>
                                        </p:tgtEl>
                                        <p:attrNameLst>
                                          <p:attrName>ppt_w</p:attrName>
                                        </p:attrNameLst>
                                      </p:cBhvr>
                                      <p:tavLst>
                                        <p:tav tm="0">
                                          <p:val>
                                            <p:fltVal val="0"/>
                                          </p:val>
                                        </p:tav>
                                        <p:tav tm="100000">
                                          <p:val>
                                            <p:strVal val="#ppt_w"/>
                                          </p:val>
                                        </p:tav>
                                      </p:tavLst>
                                    </p:anim>
                                    <p:anim calcmode="lin" valueType="num">
                                      <p:cBhvr>
                                        <p:cTn id="17" dur="500" fill="hold"/>
                                        <p:tgtEl>
                                          <p:spTgt spid="166924"/>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166923"/>
                                        </p:tgtEl>
                                        <p:attrNameLst>
                                          <p:attrName>style.visibility</p:attrName>
                                        </p:attrNameLst>
                                      </p:cBhvr>
                                      <p:to>
                                        <p:strVal val="visible"/>
                                      </p:to>
                                    </p:set>
                                    <p:anim calcmode="lin" valueType="num">
                                      <p:cBhvr>
                                        <p:cTn id="20" dur="500" fill="hold"/>
                                        <p:tgtEl>
                                          <p:spTgt spid="166923"/>
                                        </p:tgtEl>
                                        <p:attrNameLst>
                                          <p:attrName>ppt_w</p:attrName>
                                        </p:attrNameLst>
                                      </p:cBhvr>
                                      <p:tavLst>
                                        <p:tav tm="0">
                                          <p:val>
                                            <p:fltVal val="0"/>
                                          </p:val>
                                        </p:tav>
                                        <p:tav tm="100000">
                                          <p:val>
                                            <p:strVal val="#ppt_w"/>
                                          </p:val>
                                        </p:tav>
                                      </p:tavLst>
                                    </p:anim>
                                    <p:anim calcmode="lin" valueType="num">
                                      <p:cBhvr>
                                        <p:cTn id="21" dur="500" fill="hold"/>
                                        <p:tgtEl>
                                          <p:spTgt spid="1669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4" grpId="0"/>
      <p:bldP spid="1669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184329" name="Rectangle 9"/>
          <p:cNvSpPr>
            <a:spLocks noGrp="1" noChangeArrowheads="1"/>
          </p:cNvSpPr>
          <p:nvPr>
            <p:ph idx="1"/>
          </p:nvPr>
        </p:nvSpPr>
        <p:spPr>
          <a:xfrm>
            <a:off x="381000" y="228600"/>
            <a:ext cx="8229600" cy="838200"/>
          </a:xfrm>
        </p:spPr>
        <p:txBody>
          <a:bodyPr/>
          <a:lstStyle/>
          <a:p>
            <a:pPr lvl="1" algn="ctr" eaLnBrk="1" hangingPunct="1">
              <a:buFont typeface="Wingdings" pitchFamily="2" charset="2"/>
              <a:buNone/>
              <a:defRPr/>
            </a:pPr>
            <a:r>
              <a:rPr lang="en-US" sz="2000" dirty="0" smtClean="0">
                <a:latin typeface="Tahoma" pitchFamily="34" charset="0"/>
              </a:rPr>
              <a:t>Canberra is the capital of </a:t>
            </a:r>
            <a:r>
              <a:rPr lang="en-US" sz="2000" dirty="0" smtClean="0">
                <a:solidFill>
                  <a:srgbClr val="009900"/>
                </a:solidFill>
                <a:latin typeface="Tahoma" pitchFamily="34" charset="0"/>
              </a:rPr>
              <a:t>Australia.</a:t>
            </a:r>
            <a:r>
              <a:rPr lang="en-US" sz="2000" dirty="0" smtClean="0">
                <a:latin typeface="Tahoma" pitchFamily="34" charset="0"/>
              </a:rPr>
              <a:t> It is very young city.</a:t>
            </a:r>
          </a:p>
          <a:p>
            <a:pPr lvl="1" algn="ctr" eaLnBrk="1" hangingPunct="1">
              <a:buFont typeface="Wingdings" pitchFamily="2" charset="2"/>
              <a:buNone/>
              <a:defRPr/>
            </a:pPr>
            <a:r>
              <a:rPr lang="en-US" sz="2000" dirty="0" smtClean="0">
                <a:latin typeface="Tahoma" pitchFamily="34" charset="0"/>
              </a:rPr>
              <a:t>Population is about </a:t>
            </a:r>
            <a:r>
              <a:rPr lang="en-US" sz="2000" dirty="0" smtClean="0">
                <a:solidFill>
                  <a:srgbClr val="FF3399"/>
                </a:solidFill>
                <a:latin typeface="Tahoma" pitchFamily="34" charset="0"/>
              </a:rPr>
              <a:t>310,000 </a:t>
            </a:r>
            <a:r>
              <a:rPr lang="en-US" sz="2000" dirty="0" smtClean="0">
                <a:latin typeface="Tahoma" pitchFamily="34" charset="0"/>
              </a:rPr>
              <a:t>people.</a:t>
            </a:r>
            <a:endParaRPr lang="ru-RU" sz="2000" dirty="0" smtClean="0">
              <a:latin typeface="Tahoma" pitchFamily="34" charset="0"/>
            </a:endParaRPr>
          </a:p>
        </p:txBody>
      </p:sp>
      <p:pic>
        <p:nvPicPr>
          <p:cNvPr id="9219" name="Picture 11" descr="Canberra Capitol Hill 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066800"/>
            <a:ext cx="3203575" cy="2406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12" descr="Canberra Font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066800"/>
            <a:ext cx="3354388"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16" descr="Canberra 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886200"/>
            <a:ext cx="3203575" cy="2425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3" name="Rectangle 18"/>
          <p:cNvSpPr>
            <a:spLocks noChangeArrowheads="1"/>
          </p:cNvSpPr>
          <p:nvPr/>
        </p:nvSpPr>
        <p:spPr bwMode="auto">
          <a:xfrm>
            <a:off x="2133600" y="3505200"/>
            <a:ext cx="127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dirty="0"/>
              <a:t>Capitol Hill</a:t>
            </a:r>
          </a:p>
        </p:txBody>
      </p:sp>
      <p:sp>
        <p:nvSpPr>
          <p:cNvPr id="9224" name="Rectangle 19"/>
          <p:cNvSpPr>
            <a:spLocks noChangeArrowheads="1"/>
          </p:cNvSpPr>
          <p:nvPr/>
        </p:nvSpPr>
        <p:spPr bwMode="auto">
          <a:xfrm>
            <a:off x="5638800" y="35052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dirty="0"/>
              <a:t>Canberra Fountain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13562">
        <p14:doors dir="vert"/>
      </p:transition>
    </mc:Choice>
    <mc:Fallback xmlns="">
      <p:transition spd="slow" advClick="0" advTm="1356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4329">
                                            <p:txEl>
                                              <p:pRg st="0" end="0"/>
                                            </p:txEl>
                                          </p:spTgt>
                                        </p:tgtEl>
                                        <p:attrNameLst>
                                          <p:attrName>style.visibility</p:attrName>
                                        </p:attrNameLst>
                                      </p:cBhvr>
                                      <p:to>
                                        <p:strVal val="visible"/>
                                      </p:to>
                                    </p:set>
                                    <p:animEffect transition="in" filter="fade">
                                      <p:cBhvr>
                                        <p:cTn id="7" dur="1000"/>
                                        <p:tgtEl>
                                          <p:spTgt spid="184329">
                                            <p:txEl>
                                              <p:pRg st="0" end="0"/>
                                            </p:txEl>
                                          </p:spTgt>
                                        </p:tgtEl>
                                      </p:cBhvr>
                                    </p:animEffect>
                                    <p:anim calcmode="lin" valueType="num">
                                      <p:cBhvr>
                                        <p:cTn id="8" dur="1000" fill="hold"/>
                                        <p:tgtEl>
                                          <p:spTgt spid="1843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2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4329">
                                            <p:txEl>
                                              <p:pRg st="1" end="1"/>
                                            </p:txEl>
                                          </p:spTgt>
                                        </p:tgtEl>
                                        <p:attrNameLst>
                                          <p:attrName>style.visibility</p:attrName>
                                        </p:attrNameLst>
                                      </p:cBhvr>
                                      <p:to>
                                        <p:strVal val="visible"/>
                                      </p:to>
                                    </p:set>
                                    <p:animEffect transition="in" filter="fade">
                                      <p:cBhvr>
                                        <p:cTn id="12" dur="1000"/>
                                        <p:tgtEl>
                                          <p:spTgt spid="184329">
                                            <p:txEl>
                                              <p:pRg st="1" end="1"/>
                                            </p:txEl>
                                          </p:spTgt>
                                        </p:tgtEl>
                                      </p:cBhvr>
                                    </p:animEffect>
                                    <p:anim calcmode="lin" valueType="num">
                                      <p:cBhvr>
                                        <p:cTn id="13" dur="1000" fill="hold"/>
                                        <p:tgtEl>
                                          <p:spTgt spid="18432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843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fade">
                                      <p:cBhvr>
                                        <p:cTn id="19" dur="1000"/>
                                        <p:tgtEl>
                                          <p:spTgt spid="9219"/>
                                        </p:tgtEl>
                                      </p:cBhvr>
                                    </p:animEffect>
                                    <p:anim calcmode="lin" valueType="num">
                                      <p:cBhvr>
                                        <p:cTn id="20" dur="1000" fill="hold"/>
                                        <p:tgtEl>
                                          <p:spTgt spid="9219"/>
                                        </p:tgtEl>
                                        <p:attrNameLst>
                                          <p:attrName>ppt_x</p:attrName>
                                        </p:attrNameLst>
                                      </p:cBhvr>
                                      <p:tavLst>
                                        <p:tav tm="0">
                                          <p:val>
                                            <p:strVal val="#ppt_x"/>
                                          </p:val>
                                        </p:tav>
                                        <p:tav tm="100000">
                                          <p:val>
                                            <p:strVal val="#ppt_x"/>
                                          </p:val>
                                        </p:tav>
                                      </p:tavLst>
                                    </p:anim>
                                    <p:anim calcmode="lin" valueType="num">
                                      <p:cBhvr>
                                        <p:cTn id="21" dur="1000" fill="hold"/>
                                        <p:tgtEl>
                                          <p:spTgt spid="92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223"/>
                                        </p:tgtEl>
                                        <p:attrNameLst>
                                          <p:attrName>style.visibility</p:attrName>
                                        </p:attrNameLst>
                                      </p:cBhvr>
                                      <p:to>
                                        <p:strVal val="visible"/>
                                      </p:to>
                                    </p:set>
                                    <p:animEffect transition="in" filter="fade">
                                      <p:cBhvr>
                                        <p:cTn id="24" dur="1000"/>
                                        <p:tgtEl>
                                          <p:spTgt spid="9223"/>
                                        </p:tgtEl>
                                      </p:cBhvr>
                                    </p:animEffect>
                                    <p:anim calcmode="lin" valueType="num">
                                      <p:cBhvr>
                                        <p:cTn id="25" dur="1000" fill="hold"/>
                                        <p:tgtEl>
                                          <p:spTgt spid="9223"/>
                                        </p:tgtEl>
                                        <p:attrNameLst>
                                          <p:attrName>ppt_x</p:attrName>
                                        </p:attrNameLst>
                                      </p:cBhvr>
                                      <p:tavLst>
                                        <p:tav tm="0">
                                          <p:val>
                                            <p:strVal val="#ppt_x"/>
                                          </p:val>
                                        </p:tav>
                                        <p:tav tm="100000">
                                          <p:val>
                                            <p:strVal val="#ppt_x"/>
                                          </p:val>
                                        </p:tav>
                                      </p:tavLst>
                                    </p:anim>
                                    <p:anim calcmode="lin" valueType="num">
                                      <p:cBhvr>
                                        <p:cTn id="26"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220"/>
                                        </p:tgtEl>
                                        <p:attrNameLst>
                                          <p:attrName>style.visibility</p:attrName>
                                        </p:attrNameLst>
                                      </p:cBhvr>
                                      <p:to>
                                        <p:strVal val="visible"/>
                                      </p:to>
                                    </p:set>
                                    <p:animEffect transition="in" filter="fade">
                                      <p:cBhvr>
                                        <p:cTn id="31" dur="1000"/>
                                        <p:tgtEl>
                                          <p:spTgt spid="9220"/>
                                        </p:tgtEl>
                                      </p:cBhvr>
                                    </p:animEffect>
                                    <p:anim calcmode="lin" valueType="num">
                                      <p:cBhvr>
                                        <p:cTn id="32" dur="1000" fill="hold"/>
                                        <p:tgtEl>
                                          <p:spTgt spid="9220"/>
                                        </p:tgtEl>
                                        <p:attrNameLst>
                                          <p:attrName>ppt_x</p:attrName>
                                        </p:attrNameLst>
                                      </p:cBhvr>
                                      <p:tavLst>
                                        <p:tav tm="0">
                                          <p:val>
                                            <p:strVal val="#ppt_x"/>
                                          </p:val>
                                        </p:tav>
                                        <p:tav tm="100000">
                                          <p:val>
                                            <p:strVal val="#ppt_x"/>
                                          </p:val>
                                        </p:tav>
                                      </p:tavLst>
                                    </p:anim>
                                    <p:anim calcmode="lin" valueType="num">
                                      <p:cBhvr>
                                        <p:cTn id="33" dur="1000" fill="hold"/>
                                        <p:tgtEl>
                                          <p:spTgt spid="9220"/>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9224"/>
                                        </p:tgtEl>
                                        <p:attrNameLst>
                                          <p:attrName>style.visibility</p:attrName>
                                        </p:attrNameLst>
                                      </p:cBhvr>
                                      <p:to>
                                        <p:strVal val="visible"/>
                                      </p:to>
                                    </p:set>
                                    <p:animEffect transition="in" filter="wipe(down)">
                                      <p:cBhvr>
                                        <p:cTn id="36" dur="500"/>
                                        <p:tgtEl>
                                          <p:spTgt spid="922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221"/>
                                        </p:tgtEl>
                                        <p:attrNameLst>
                                          <p:attrName>style.visibility</p:attrName>
                                        </p:attrNameLst>
                                      </p:cBhvr>
                                      <p:to>
                                        <p:strVal val="visible"/>
                                      </p:to>
                                    </p:set>
                                    <p:animEffect transition="in" filter="fade">
                                      <p:cBhvr>
                                        <p:cTn id="41" dur="1000"/>
                                        <p:tgtEl>
                                          <p:spTgt spid="9221"/>
                                        </p:tgtEl>
                                      </p:cBhvr>
                                    </p:animEffect>
                                    <p:anim calcmode="lin" valueType="num">
                                      <p:cBhvr>
                                        <p:cTn id="42" dur="1000" fill="hold"/>
                                        <p:tgtEl>
                                          <p:spTgt spid="9221"/>
                                        </p:tgtEl>
                                        <p:attrNameLst>
                                          <p:attrName>ppt_x</p:attrName>
                                        </p:attrNameLst>
                                      </p:cBhvr>
                                      <p:tavLst>
                                        <p:tav tm="0">
                                          <p:val>
                                            <p:strVal val="#ppt_x"/>
                                          </p:val>
                                        </p:tav>
                                        <p:tav tm="100000">
                                          <p:val>
                                            <p:strVal val="#ppt_x"/>
                                          </p:val>
                                        </p:tav>
                                      </p:tavLst>
                                    </p:anim>
                                    <p:anim calcmode="lin" valueType="num">
                                      <p:cBhvr>
                                        <p:cTn id="43"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9" grpId="0" build="p"/>
      <p:bldP spid="9223" grpId="0"/>
      <p:bldP spid="92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188419" name="Rectangle 3"/>
          <p:cNvSpPr>
            <a:spLocks noGrp="1" noChangeArrowheads="1"/>
          </p:cNvSpPr>
          <p:nvPr>
            <p:ph idx="1"/>
          </p:nvPr>
        </p:nvSpPr>
        <p:spPr>
          <a:xfrm>
            <a:off x="2971800" y="609600"/>
            <a:ext cx="3581400" cy="1295400"/>
          </a:xfrm>
        </p:spPr>
        <p:txBody>
          <a:bodyPr/>
          <a:lstStyle/>
          <a:p>
            <a:pPr algn="ctr" eaLnBrk="1" hangingPunct="1">
              <a:lnSpc>
                <a:spcPct val="80000"/>
              </a:lnSpc>
              <a:buFont typeface="Wingdings" pitchFamily="2" charset="2"/>
              <a:buNone/>
              <a:defRPr/>
            </a:pPr>
            <a:r>
              <a:rPr lang="en-US" sz="2000" dirty="0" smtClean="0">
                <a:latin typeface="Tahoma" pitchFamily="34" charset="0"/>
              </a:rPr>
              <a:t>Capital of </a:t>
            </a:r>
            <a:r>
              <a:rPr lang="en-US" sz="2000" dirty="0" smtClean="0">
                <a:solidFill>
                  <a:srgbClr val="009900"/>
                </a:solidFill>
                <a:latin typeface="Tahoma" pitchFamily="34" charset="0"/>
              </a:rPr>
              <a:t>New South Wales</a:t>
            </a:r>
            <a:r>
              <a:rPr lang="en-US" sz="2000" dirty="0" smtClean="0">
                <a:latin typeface="Tahoma" pitchFamily="34" charset="0"/>
              </a:rPr>
              <a:t>. Leading industrial city. Population: </a:t>
            </a:r>
            <a:r>
              <a:rPr lang="en-US" sz="2000" dirty="0" smtClean="0">
                <a:solidFill>
                  <a:srgbClr val="FF3399"/>
                </a:solidFill>
                <a:latin typeface="Tahoma" pitchFamily="34" charset="0"/>
              </a:rPr>
              <a:t>3,200,000 </a:t>
            </a:r>
            <a:r>
              <a:rPr lang="en-US" sz="2000" dirty="0" smtClean="0">
                <a:latin typeface="Tahoma" pitchFamily="34" charset="0"/>
              </a:rPr>
              <a:t>people</a:t>
            </a:r>
            <a:r>
              <a:rPr lang="en-US" sz="2000" dirty="0" smtClean="0"/>
              <a:t>.</a:t>
            </a:r>
          </a:p>
          <a:p>
            <a:pPr eaLnBrk="1" hangingPunct="1">
              <a:lnSpc>
                <a:spcPct val="80000"/>
              </a:lnSpc>
              <a:buFont typeface="Wingdings" pitchFamily="2" charset="2"/>
              <a:buNone/>
              <a:defRPr/>
            </a:pPr>
            <a:endParaRPr lang="ru-RU" sz="2000" dirty="0" smtClean="0"/>
          </a:p>
        </p:txBody>
      </p:sp>
      <p:pic>
        <p:nvPicPr>
          <p:cNvPr id="10243" name="Picture 13" descr="Cобор св"/>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04800"/>
            <a:ext cx="2101850" cy="2801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19" descr="Sydney Bridge 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981200"/>
            <a:ext cx="2987675"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5" name="WordArt 20"/>
          <p:cNvSpPr>
            <a:spLocks noChangeArrowheads="1" noChangeShapeType="1" noTextEdit="1"/>
          </p:cNvSpPr>
          <p:nvPr/>
        </p:nvSpPr>
        <p:spPr bwMode="auto">
          <a:xfrm>
            <a:off x="381000" y="381000"/>
            <a:ext cx="2667000" cy="1752600"/>
          </a:xfrm>
          <a:prstGeom prst="rect">
            <a:avLst/>
          </a:prstGeom>
        </p:spPr>
        <p:txBody>
          <a:bodyPr wrap="none" fromWordArt="1">
            <a:prstTxWarp prst="textSlantUp">
              <a:avLst>
                <a:gd name="adj" fmla="val 55556"/>
              </a:avLst>
            </a:prstTxWarp>
          </a:bodyPr>
          <a:lstStyle/>
          <a:p>
            <a:pPr algn="ctr"/>
            <a:r>
              <a:rPr lang="hu-HU" sz="3600" kern="10" dirty="0">
                <a:ln w="9525">
                  <a:solidFill>
                    <a:srgbClr val="FF3399"/>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Sydney</a:t>
            </a:r>
          </a:p>
        </p:txBody>
      </p:sp>
      <p:pic>
        <p:nvPicPr>
          <p:cNvPr id="10246" name="Picture 16" descr="Sydney Skyscrap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267200"/>
            <a:ext cx="3297238" cy="2243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14" descr="Sydney AMP Tow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2209800"/>
            <a:ext cx="2803525" cy="2103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8" name="Rectangle 21"/>
          <p:cNvSpPr>
            <a:spLocks noChangeArrowheads="1"/>
          </p:cNvSpPr>
          <p:nvPr/>
        </p:nvSpPr>
        <p:spPr bwMode="auto">
          <a:xfrm>
            <a:off x="6629400" y="3048000"/>
            <a:ext cx="215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dirty="0"/>
              <a:t>St. Maria Cathedral</a:t>
            </a:r>
          </a:p>
        </p:txBody>
      </p:sp>
      <p:sp>
        <p:nvSpPr>
          <p:cNvPr id="10249" name="Rectangle 22"/>
          <p:cNvSpPr>
            <a:spLocks noChangeArrowheads="1"/>
          </p:cNvSpPr>
          <p:nvPr/>
        </p:nvSpPr>
        <p:spPr bwMode="auto">
          <a:xfrm>
            <a:off x="1143000" y="3733800"/>
            <a:ext cx="219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dirty="0">
                <a:solidFill>
                  <a:srgbClr val="FFFFFF"/>
                </a:solidFill>
              </a:rPr>
              <a:t>The </a:t>
            </a:r>
            <a:r>
              <a:rPr lang="en-US" dirty="0" err="1">
                <a:solidFill>
                  <a:srgbClr val="FFFFFF"/>
                </a:solidFill>
              </a:rPr>
              <a:t>Harbour</a:t>
            </a:r>
            <a:r>
              <a:rPr lang="en-US" dirty="0">
                <a:solidFill>
                  <a:srgbClr val="FFFFFF"/>
                </a:solidFill>
              </a:rPr>
              <a:t> Bridge</a:t>
            </a:r>
          </a:p>
        </p:txBody>
      </p:sp>
      <p:sp>
        <p:nvSpPr>
          <p:cNvPr id="10250" name="Rectangle 24"/>
          <p:cNvSpPr>
            <a:spLocks noChangeArrowheads="1"/>
          </p:cNvSpPr>
          <p:nvPr/>
        </p:nvSpPr>
        <p:spPr bwMode="auto">
          <a:xfrm>
            <a:off x="2209800" y="4343400"/>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dirty="0">
                <a:solidFill>
                  <a:srgbClr val="FFFFFF"/>
                </a:solidFill>
              </a:rPr>
              <a:t>Sydney</a:t>
            </a:r>
          </a:p>
        </p:txBody>
      </p:sp>
      <p:sp>
        <p:nvSpPr>
          <p:cNvPr id="10251" name="Rectangle 25"/>
          <p:cNvSpPr>
            <a:spLocks noChangeArrowheads="1"/>
          </p:cNvSpPr>
          <p:nvPr/>
        </p:nvSpPr>
        <p:spPr bwMode="auto">
          <a:xfrm>
            <a:off x="3810000" y="2209800"/>
            <a:ext cx="220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dirty="0">
                <a:solidFill>
                  <a:srgbClr val="FFFFFF"/>
                </a:solidFill>
              </a:rPr>
              <a:t>Sydney AMP Tower</a:t>
            </a:r>
          </a:p>
        </p:txBody>
      </p:sp>
      <p:pic>
        <p:nvPicPr>
          <p:cNvPr id="10252" name="Picture 6" descr="Opera House 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3962400"/>
            <a:ext cx="3297238" cy="2476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53" name="Rectangle 23"/>
          <p:cNvSpPr>
            <a:spLocks noChangeArrowheads="1"/>
          </p:cNvSpPr>
          <p:nvPr/>
        </p:nvSpPr>
        <p:spPr bwMode="auto">
          <a:xfrm>
            <a:off x="6324600" y="6019800"/>
            <a:ext cx="154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dirty="0">
                <a:solidFill>
                  <a:srgbClr val="FFFFFF"/>
                </a:solidFill>
              </a:rPr>
              <a:t>Opera House</a:t>
            </a:r>
          </a:p>
        </p:txBody>
      </p:sp>
    </p:spTree>
    <p:custDataLst>
      <p:tags r:id="rId1"/>
    </p:custDataLst>
  </p:cSld>
  <p:clrMapOvr>
    <a:masterClrMapping/>
  </p:clrMapOvr>
  <p:transition spd="slow" advClick="0" advTm="22381">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1000"/>
                                        <p:tgtEl>
                                          <p:spTgt spid="10245"/>
                                        </p:tgtEl>
                                      </p:cBhvr>
                                    </p:animEffect>
                                    <p:anim calcmode="lin" valueType="num">
                                      <p:cBhvr>
                                        <p:cTn id="8" dur="1000" fill="hold"/>
                                        <p:tgtEl>
                                          <p:spTgt spid="10245"/>
                                        </p:tgtEl>
                                        <p:attrNameLst>
                                          <p:attrName>ppt_x</p:attrName>
                                        </p:attrNameLst>
                                      </p:cBhvr>
                                      <p:tavLst>
                                        <p:tav tm="0">
                                          <p:val>
                                            <p:strVal val="#ppt_x"/>
                                          </p:val>
                                        </p:tav>
                                        <p:tav tm="100000">
                                          <p:val>
                                            <p:strVal val="#ppt_x"/>
                                          </p:val>
                                        </p:tav>
                                      </p:tavLst>
                                    </p:anim>
                                    <p:anim calcmode="lin" valueType="num">
                                      <p:cBhvr>
                                        <p:cTn id="9"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fade">
                                      <p:cBhvr>
                                        <p:cTn id="14" dur="1000"/>
                                        <p:tgtEl>
                                          <p:spTgt spid="10244"/>
                                        </p:tgtEl>
                                      </p:cBhvr>
                                    </p:animEffect>
                                    <p:anim calcmode="lin" valueType="num">
                                      <p:cBhvr>
                                        <p:cTn id="15" dur="1000" fill="hold"/>
                                        <p:tgtEl>
                                          <p:spTgt spid="10244"/>
                                        </p:tgtEl>
                                        <p:attrNameLst>
                                          <p:attrName>ppt_x</p:attrName>
                                        </p:attrNameLst>
                                      </p:cBhvr>
                                      <p:tavLst>
                                        <p:tav tm="0">
                                          <p:val>
                                            <p:strVal val="#ppt_x"/>
                                          </p:val>
                                        </p:tav>
                                        <p:tav tm="100000">
                                          <p:val>
                                            <p:strVal val="#ppt_x"/>
                                          </p:val>
                                        </p:tav>
                                      </p:tavLst>
                                    </p:anim>
                                    <p:anim calcmode="lin" valueType="num">
                                      <p:cBhvr>
                                        <p:cTn id="16"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9"/>
                                        </p:tgtEl>
                                        <p:attrNameLst>
                                          <p:attrName>style.visibility</p:attrName>
                                        </p:attrNameLst>
                                      </p:cBhvr>
                                      <p:to>
                                        <p:strVal val="visible"/>
                                      </p:to>
                                    </p:set>
                                    <p:animEffect transition="in" filter="fade">
                                      <p:cBhvr>
                                        <p:cTn id="21" dur="1000"/>
                                        <p:tgtEl>
                                          <p:spTgt spid="10249"/>
                                        </p:tgtEl>
                                      </p:cBhvr>
                                    </p:animEffect>
                                    <p:anim calcmode="lin" valueType="num">
                                      <p:cBhvr>
                                        <p:cTn id="22" dur="1000" fill="hold"/>
                                        <p:tgtEl>
                                          <p:spTgt spid="10249"/>
                                        </p:tgtEl>
                                        <p:attrNameLst>
                                          <p:attrName>ppt_x</p:attrName>
                                        </p:attrNameLst>
                                      </p:cBhvr>
                                      <p:tavLst>
                                        <p:tav tm="0">
                                          <p:val>
                                            <p:strVal val="#ppt_x"/>
                                          </p:val>
                                        </p:tav>
                                        <p:tav tm="100000">
                                          <p:val>
                                            <p:strVal val="#ppt_x"/>
                                          </p:val>
                                        </p:tav>
                                      </p:tavLst>
                                    </p:anim>
                                    <p:anim calcmode="lin" valueType="num">
                                      <p:cBhvr>
                                        <p:cTn id="23"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247"/>
                                        </p:tgtEl>
                                        <p:attrNameLst>
                                          <p:attrName>style.visibility</p:attrName>
                                        </p:attrNameLst>
                                      </p:cBhvr>
                                      <p:to>
                                        <p:strVal val="visible"/>
                                      </p:to>
                                    </p:set>
                                    <p:animEffect transition="in" filter="barn(inVertical)">
                                      <p:cBhvr>
                                        <p:cTn id="28" dur="500"/>
                                        <p:tgtEl>
                                          <p:spTgt spid="1024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251"/>
                                        </p:tgtEl>
                                        <p:attrNameLst>
                                          <p:attrName>style.visibility</p:attrName>
                                        </p:attrNameLst>
                                      </p:cBhvr>
                                      <p:to>
                                        <p:strVal val="visible"/>
                                      </p:to>
                                    </p:set>
                                    <p:animEffect transition="in" filter="fade">
                                      <p:cBhvr>
                                        <p:cTn id="33" dur="500"/>
                                        <p:tgtEl>
                                          <p:spTgt spid="10251"/>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10243"/>
                                        </p:tgtEl>
                                        <p:attrNameLst>
                                          <p:attrName>style.visibility</p:attrName>
                                        </p:attrNameLst>
                                      </p:cBhvr>
                                      <p:to>
                                        <p:strVal val="visible"/>
                                      </p:to>
                                    </p:set>
                                    <p:animEffect transition="in" filter="fade">
                                      <p:cBhvr>
                                        <p:cTn id="38" dur="2000"/>
                                        <p:tgtEl>
                                          <p:spTgt spid="10243"/>
                                        </p:tgtEl>
                                      </p:cBhvr>
                                    </p:animEffect>
                                    <p:anim calcmode="lin" valueType="num">
                                      <p:cBhvr>
                                        <p:cTn id="39" dur="2000" fill="hold"/>
                                        <p:tgtEl>
                                          <p:spTgt spid="10243"/>
                                        </p:tgtEl>
                                        <p:attrNameLst>
                                          <p:attrName>ppt_w</p:attrName>
                                        </p:attrNameLst>
                                      </p:cBhvr>
                                      <p:tavLst>
                                        <p:tav tm="0" fmla="#ppt_w*sin(2.5*pi*$)">
                                          <p:val>
                                            <p:fltVal val="0"/>
                                          </p:val>
                                        </p:tav>
                                        <p:tav tm="100000">
                                          <p:val>
                                            <p:fltVal val="1"/>
                                          </p:val>
                                        </p:tav>
                                      </p:tavLst>
                                    </p:anim>
                                    <p:anim calcmode="lin" valueType="num">
                                      <p:cBhvr>
                                        <p:cTn id="40" dur="2000" fill="hold"/>
                                        <p:tgtEl>
                                          <p:spTgt spid="10243"/>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0248"/>
                                        </p:tgtEl>
                                        <p:attrNameLst>
                                          <p:attrName>style.visibility</p:attrName>
                                        </p:attrNameLst>
                                      </p:cBhvr>
                                      <p:to>
                                        <p:strVal val="visible"/>
                                      </p:to>
                                    </p:set>
                                    <p:animEffect transition="in" filter="wheel(1)">
                                      <p:cBhvr>
                                        <p:cTn id="45" dur="2000"/>
                                        <p:tgtEl>
                                          <p:spTgt spid="1024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252"/>
                                        </p:tgtEl>
                                        <p:attrNameLst>
                                          <p:attrName>style.visibility</p:attrName>
                                        </p:attrNameLst>
                                      </p:cBhvr>
                                      <p:to>
                                        <p:strVal val="visible"/>
                                      </p:to>
                                    </p:set>
                                    <p:animEffect transition="in" filter="fade">
                                      <p:cBhvr>
                                        <p:cTn id="50" dur="1000"/>
                                        <p:tgtEl>
                                          <p:spTgt spid="10252"/>
                                        </p:tgtEl>
                                      </p:cBhvr>
                                    </p:animEffect>
                                    <p:anim calcmode="lin" valueType="num">
                                      <p:cBhvr>
                                        <p:cTn id="51" dur="1000" fill="hold"/>
                                        <p:tgtEl>
                                          <p:spTgt spid="10252"/>
                                        </p:tgtEl>
                                        <p:attrNameLst>
                                          <p:attrName>ppt_x</p:attrName>
                                        </p:attrNameLst>
                                      </p:cBhvr>
                                      <p:tavLst>
                                        <p:tav tm="0">
                                          <p:val>
                                            <p:strVal val="#ppt_x"/>
                                          </p:val>
                                        </p:tav>
                                        <p:tav tm="100000">
                                          <p:val>
                                            <p:strVal val="#ppt_x"/>
                                          </p:val>
                                        </p:tav>
                                      </p:tavLst>
                                    </p:anim>
                                    <p:anim calcmode="lin" valueType="num">
                                      <p:cBhvr>
                                        <p:cTn id="52" dur="1000" fill="hold"/>
                                        <p:tgtEl>
                                          <p:spTgt spid="1025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2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246"/>
                                        </p:tgtEl>
                                        <p:attrNameLst>
                                          <p:attrName>style.visibility</p:attrName>
                                        </p:attrNameLst>
                                      </p:cBhvr>
                                      <p:to>
                                        <p:strVal val="visible"/>
                                      </p:to>
                                    </p:set>
                                    <p:animEffect transition="in" filter="fade">
                                      <p:cBhvr>
                                        <p:cTn id="61" dur="500"/>
                                        <p:tgtEl>
                                          <p:spTgt spid="1024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0250"/>
                                        </p:tgtEl>
                                        <p:attrNameLst>
                                          <p:attrName>style.visibility</p:attrName>
                                        </p:attrNameLst>
                                      </p:cBhvr>
                                      <p:to>
                                        <p:strVal val="visible"/>
                                      </p:to>
                                    </p:set>
                                    <p:animEffect transition="in" filter="barn(inVertical)">
                                      <p:cBhvr>
                                        <p:cTn id="66" dur="500"/>
                                        <p:tgtEl>
                                          <p:spTgt spid="10250"/>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88419">
                                            <p:txEl>
                                              <p:pRg st="0" end="0"/>
                                            </p:txEl>
                                          </p:spTgt>
                                        </p:tgtEl>
                                        <p:attrNameLst>
                                          <p:attrName>style.visibility</p:attrName>
                                        </p:attrNameLst>
                                      </p:cBhvr>
                                      <p:to>
                                        <p:strVal val="visible"/>
                                      </p:to>
                                    </p:set>
                                    <p:anim calcmode="lin" valueType="num">
                                      <p:cBhvr>
                                        <p:cTn id="71" dur="500" fill="hold"/>
                                        <p:tgtEl>
                                          <p:spTgt spid="188419">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188419">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188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p:bldP spid="10245" grpId="0"/>
      <p:bldP spid="10248" grpId="0"/>
      <p:bldP spid="10249" grpId="0"/>
      <p:bldP spid="10250" grpId="0"/>
      <p:bldP spid="10251" grpId="0"/>
      <p:bldP spid="102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93539" name="Rectangle 3"/>
          <p:cNvSpPr>
            <a:spLocks noGrp="1" noChangeArrowheads="1"/>
          </p:cNvSpPr>
          <p:nvPr>
            <p:ph idx="1"/>
          </p:nvPr>
        </p:nvSpPr>
        <p:spPr>
          <a:xfrm>
            <a:off x="0" y="228600"/>
            <a:ext cx="4191000" cy="1295400"/>
          </a:xfrm>
        </p:spPr>
        <p:txBody>
          <a:bodyPr/>
          <a:lstStyle/>
          <a:p>
            <a:pPr algn="ctr" eaLnBrk="1" hangingPunct="1">
              <a:lnSpc>
                <a:spcPct val="90000"/>
              </a:lnSpc>
              <a:buFont typeface="Wingdings" pitchFamily="2" charset="2"/>
              <a:buNone/>
              <a:defRPr/>
            </a:pPr>
            <a:r>
              <a:rPr lang="en-US" sz="2400" dirty="0" smtClean="0">
                <a:latin typeface="Tahoma" pitchFamily="34" charset="0"/>
              </a:rPr>
              <a:t>Capital of </a:t>
            </a:r>
            <a:r>
              <a:rPr lang="en-US" sz="2400" dirty="0" smtClean="0">
                <a:solidFill>
                  <a:srgbClr val="009900"/>
                </a:solidFill>
                <a:latin typeface="Tahoma" pitchFamily="34" charset="0"/>
              </a:rPr>
              <a:t>Victoria</a:t>
            </a:r>
            <a:r>
              <a:rPr lang="en-US" sz="2400" dirty="0" smtClean="0">
                <a:latin typeface="Tahoma" pitchFamily="34" charset="0"/>
              </a:rPr>
              <a:t>.  The world’s  most livable city. Population: </a:t>
            </a:r>
            <a:r>
              <a:rPr lang="en-US" sz="2400" dirty="0" smtClean="0">
                <a:solidFill>
                  <a:srgbClr val="FF3399"/>
                </a:solidFill>
                <a:latin typeface="Tahoma" pitchFamily="34" charset="0"/>
              </a:rPr>
              <a:t>3.200.000</a:t>
            </a:r>
            <a:endParaRPr lang="ru-RU" sz="2400" dirty="0" smtClean="0">
              <a:solidFill>
                <a:srgbClr val="FF3399"/>
              </a:solidFill>
              <a:latin typeface="Tahoma" pitchFamily="34" charset="0"/>
            </a:endParaRPr>
          </a:p>
        </p:txBody>
      </p:sp>
      <p:pic>
        <p:nvPicPr>
          <p:cNvPr id="11267" name="Picture 8" descr="Мельбурнский вокзал"/>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00400"/>
            <a:ext cx="3768725" cy="2830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9" descr="Подвесной мост Мельбурн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0"/>
            <a:ext cx="3768725" cy="2830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10" descr="Мельбурн, старинный до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600200"/>
            <a:ext cx="3760788" cy="261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70" name="Rectangle 11"/>
          <p:cNvSpPr>
            <a:spLocks noChangeArrowheads="1"/>
          </p:cNvSpPr>
          <p:nvPr/>
        </p:nvSpPr>
        <p:spPr bwMode="auto">
          <a:xfrm>
            <a:off x="6019800" y="61722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t>Train</a:t>
            </a:r>
            <a:r>
              <a:rPr lang="en-US">
                <a:solidFill>
                  <a:srgbClr val="FFFFFF"/>
                </a:solidFill>
              </a:rPr>
              <a:t> </a:t>
            </a:r>
            <a:r>
              <a:rPr lang="en-US"/>
              <a:t>Station</a:t>
            </a:r>
            <a:endParaRPr lang="ru-RU"/>
          </a:p>
        </p:txBody>
      </p:sp>
      <p:sp>
        <p:nvSpPr>
          <p:cNvPr id="11271" name="Rectangle 14"/>
          <p:cNvSpPr>
            <a:spLocks noChangeArrowheads="1"/>
          </p:cNvSpPr>
          <p:nvPr/>
        </p:nvSpPr>
        <p:spPr bwMode="auto">
          <a:xfrm>
            <a:off x="914400" y="6019800"/>
            <a:ext cx="198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dirty="0">
                <a:solidFill>
                  <a:srgbClr val="FFFFFF"/>
                </a:solidFill>
              </a:rPr>
              <a:t>Melbourne Bridge</a:t>
            </a:r>
          </a:p>
        </p:txBody>
      </p:sp>
      <p:sp>
        <p:nvSpPr>
          <p:cNvPr id="11272" name="Rectangle 15"/>
          <p:cNvSpPr>
            <a:spLocks noChangeArrowheads="1"/>
          </p:cNvSpPr>
          <p:nvPr/>
        </p:nvSpPr>
        <p:spPr bwMode="auto">
          <a:xfrm>
            <a:off x="228600" y="17526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dirty="0"/>
              <a:t>Old House</a:t>
            </a:r>
          </a:p>
        </p:txBody>
      </p:sp>
      <p:pic>
        <p:nvPicPr>
          <p:cNvPr id="11273" name="Picture 7" descr="River Yarra and Melbour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28600"/>
            <a:ext cx="3768725" cy="2830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74" name="WordArt 17"/>
          <p:cNvSpPr>
            <a:spLocks noChangeArrowheads="1" noChangeShapeType="1" noTextEdit="1"/>
          </p:cNvSpPr>
          <p:nvPr/>
        </p:nvSpPr>
        <p:spPr bwMode="auto">
          <a:xfrm rot="5400000">
            <a:off x="1769269" y="2802731"/>
            <a:ext cx="5562600" cy="10239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hu-HU" sz="3600" kern="10" dirty="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a:cs typeface="Arial"/>
              </a:rPr>
              <a:t>Melbourne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17784">
        <p:blinds dir="vert"/>
      </p:transition>
    </mc:Choice>
    <mc:Fallback xmlns="">
      <p:transition spd="slow" advClick="0" advTm="17784">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500"/>
                                  </p:stCondLst>
                                  <p:iterate type="lt">
                                    <p:tmPct val="50000"/>
                                  </p:iterate>
                                  <p:childTnLst>
                                    <p:set>
                                      <p:cBhvr>
                                        <p:cTn id="6" dur="1" fill="hold">
                                          <p:stCondLst>
                                            <p:cond delay="0"/>
                                          </p:stCondLst>
                                        </p:cTn>
                                        <p:tgtEl>
                                          <p:spTgt spid="11274"/>
                                        </p:tgtEl>
                                        <p:attrNameLst>
                                          <p:attrName>style.visibility</p:attrName>
                                        </p:attrNameLst>
                                      </p:cBhvr>
                                      <p:to>
                                        <p:strVal val="visible"/>
                                      </p:to>
                                    </p:set>
                                    <p:set>
                                      <p:cBhvr>
                                        <p:cTn id="7" dur="227" fill="hold">
                                          <p:stCondLst>
                                            <p:cond delay="0"/>
                                          </p:stCondLst>
                                        </p:cTn>
                                        <p:tgtEl>
                                          <p:spTgt spid="11274"/>
                                        </p:tgtEl>
                                        <p:attrNameLst>
                                          <p:attrName>style.rotation</p:attrName>
                                        </p:attrNameLst>
                                      </p:cBhvr>
                                      <p:to>
                                        <p:strVal val="-45.0"/>
                                      </p:to>
                                    </p:set>
                                    <p:anim calcmode="lin" valueType="num">
                                      <p:cBhvr>
                                        <p:cTn id="8" dur="227" fill="hold">
                                          <p:stCondLst>
                                            <p:cond delay="227"/>
                                          </p:stCondLst>
                                        </p:cTn>
                                        <p:tgtEl>
                                          <p:spTgt spid="11274"/>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1127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1127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127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1269"/>
                                        </p:tgtEl>
                                        <p:attrNameLst>
                                          <p:attrName>style.visibility</p:attrName>
                                        </p:attrNameLst>
                                      </p:cBhvr>
                                      <p:to>
                                        <p:strVal val="visible"/>
                                      </p:to>
                                    </p:set>
                                    <p:animEffect transition="in" filter="fade">
                                      <p:cBhvr>
                                        <p:cTn id="16" dur="1000"/>
                                        <p:tgtEl>
                                          <p:spTgt spid="11269"/>
                                        </p:tgtEl>
                                      </p:cBhvr>
                                    </p:animEffect>
                                    <p:anim calcmode="lin" valueType="num">
                                      <p:cBhvr>
                                        <p:cTn id="17" dur="1000" fill="hold"/>
                                        <p:tgtEl>
                                          <p:spTgt spid="11269"/>
                                        </p:tgtEl>
                                        <p:attrNameLst>
                                          <p:attrName>ppt_x</p:attrName>
                                        </p:attrNameLst>
                                      </p:cBhvr>
                                      <p:tavLst>
                                        <p:tav tm="0">
                                          <p:val>
                                            <p:strVal val="#ppt_x"/>
                                          </p:val>
                                        </p:tav>
                                        <p:tav tm="100000">
                                          <p:val>
                                            <p:strVal val="#ppt_x"/>
                                          </p:val>
                                        </p:tav>
                                      </p:tavLst>
                                    </p:anim>
                                    <p:anim calcmode="lin" valueType="num">
                                      <p:cBhvr>
                                        <p:cTn id="18" dur="1000" fill="hold"/>
                                        <p:tgtEl>
                                          <p:spTgt spid="1126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barn(inVertical)">
                                      <p:cBhvr>
                                        <p:cTn id="23" dur="500"/>
                                        <p:tgtEl>
                                          <p:spTgt spid="1127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268"/>
                                        </p:tgtEl>
                                        <p:attrNameLst>
                                          <p:attrName>style.visibility</p:attrName>
                                        </p:attrNameLst>
                                      </p:cBhvr>
                                      <p:to>
                                        <p:strVal val="visible"/>
                                      </p:to>
                                    </p:set>
                                    <p:animEffect transition="in" filter="wipe(down)">
                                      <p:cBhvr>
                                        <p:cTn id="28" dur="500"/>
                                        <p:tgtEl>
                                          <p:spTgt spid="1126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271"/>
                                        </p:tgtEl>
                                        <p:attrNameLst>
                                          <p:attrName>style.visibility</p:attrName>
                                        </p:attrNameLst>
                                      </p:cBhvr>
                                      <p:to>
                                        <p:strVal val="visible"/>
                                      </p:to>
                                    </p:set>
                                    <p:animEffect transition="in" filter="wipe(down)">
                                      <p:cBhvr>
                                        <p:cTn id="33" dur="500"/>
                                        <p:tgtEl>
                                          <p:spTgt spid="11271"/>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193539">
                                            <p:txEl>
                                              <p:pRg st="0" end="0"/>
                                            </p:txEl>
                                          </p:spTgt>
                                        </p:tgtEl>
                                        <p:attrNameLst>
                                          <p:attrName>style.visibility</p:attrName>
                                        </p:attrNameLst>
                                      </p:cBhvr>
                                      <p:to>
                                        <p:strVal val="visible"/>
                                      </p:to>
                                    </p:set>
                                    <p:anim calcmode="lin" valueType="num">
                                      <p:cBhvr>
                                        <p:cTn id="38" dur="1000" fill="hold"/>
                                        <p:tgtEl>
                                          <p:spTgt spid="193539">
                                            <p:txEl>
                                              <p:pRg st="0" end="0"/>
                                            </p:txEl>
                                          </p:spTgt>
                                        </p:tgtEl>
                                        <p:attrNameLst>
                                          <p:attrName>ppt_w</p:attrName>
                                        </p:attrNameLst>
                                      </p:cBhvr>
                                      <p:tavLst>
                                        <p:tav tm="0">
                                          <p:val>
                                            <p:fltVal val="0"/>
                                          </p:val>
                                        </p:tav>
                                        <p:tav tm="100000">
                                          <p:val>
                                            <p:strVal val="#ppt_w"/>
                                          </p:val>
                                        </p:tav>
                                      </p:tavLst>
                                    </p:anim>
                                    <p:anim calcmode="lin" valueType="num">
                                      <p:cBhvr>
                                        <p:cTn id="39" dur="1000" fill="hold"/>
                                        <p:tgtEl>
                                          <p:spTgt spid="193539">
                                            <p:txEl>
                                              <p:pRg st="0" end="0"/>
                                            </p:txEl>
                                          </p:spTgt>
                                        </p:tgtEl>
                                        <p:attrNameLst>
                                          <p:attrName>ppt_h</p:attrName>
                                        </p:attrNameLst>
                                      </p:cBhvr>
                                      <p:tavLst>
                                        <p:tav tm="0">
                                          <p:val>
                                            <p:fltVal val="0"/>
                                          </p:val>
                                        </p:tav>
                                        <p:tav tm="100000">
                                          <p:val>
                                            <p:strVal val="#ppt_h"/>
                                          </p:val>
                                        </p:tav>
                                      </p:tavLst>
                                    </p:anim>
                                    <p:anim calcmode="lin" valueType="num">
                                      <p:cBhvr>
                                        <p:cTn id="40" dur="1000" fill="hold"/>
                                        <p:tgtEl>
                                          <p:spTgt spid="1935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935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1273"/>
                                        </p:tgtEl>
                                        <p:attrNameLst>
                                          <p:attrName>style.visibility</p:attrName>
                                        </p:attrNameLst>
                                      </p:cBhvr>
                                      <p:to>
                                        <p:strVal val="visible"/>
                                      </p:to>
                                    </p:set>
                                    <p:animEffect transition="in" filter="barn(inVertical)">
                                      <p:cBhvr>
                                        <p:cTn id="46" dur="500"/>
                                        <p:tgtEl>
                                          <p:spTgt spid="1127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267"/>
                                        </p:tgtEl>
                                        <p:attrNameLst>
                                          <p:attrName>style.visibility</p:attrName>
                                        </p:attrNameLst>
                                      </p:cBhvr>
                                      <p:to>
                                        <p:strVal val="visible"/>
                                      </p:to>
                                    </p:set>
                                    <p:animEffect transition="in" filter="fade">
                                      <p:cBhvr>
                                        <p:cTn id="51" dur="500"/>
                                        <p:tgtEl>
                                          <p:spTgt spid="1126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270"/>
                                        </p:tgtEl>
                                        <p:attrNameLst>
                                          <p:attrName>style.visibility</p:attrName>
                                        </p:attrNameLst>
                                      </p:cBhvr>
                                      <p:to>
                                        <p:strVal val="visible"/>
                                      </p:to>
                                    </p:set>
                                    <p:animEffect transition="in" filter="fade">
                                      <p:cBhvr>
                                        <p:cTn id="56" dur="1000"/>
                                        <p:tgtEl>
                                          <p:spTgt spid="11270"/>
                                        </p:tgtEl>
                                      </p:cBhvr>
                                    </p:animEffect>
                                    <p:anim calcmode="lin" valueType="num">
                                      <p:cBhvr>
                                        <p:cTn id="57" dur="1000" fill="hold"/>
                                        <p:tgtEl>
                                          <p:spTgt spid="11270"/>
                                        </p:tgtEl>
                                        <p:attrNameLst>
                                          <p:attrName>ppt_x</p:attrName>
                                        </p:attrNameLst>
                                      </p:cBhvr>
                                      <p:tavLst>
                                        <p:tav tm="0">
                                          <p:val>
                                            <p:strVal val="#ppt_x"/>
                                          </p:val>
                                        </p:tav>
                                        <p:tav tm="100000">
                                          <p:val>
                                            <p:strVal val="#ppt_x"/>
                                          </p:val>
                                        </p:tav>
                                      </p:tavLst>
                                    </p:anim>
                                    <p:anim calcmode="lin" valueType="num">
                                      <p:cBhvr>
                                        <p:cTn id="58"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P spid="11270" grpId="0"/>
      <p:bldP spid="11271" grpId="0"/>
      <p:bldP spid="11272" grpId="0"/>
      <p:bldP spid="1127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1|0.9|0.9|0.4|1.7|1.2|0.9|0.8|0.9|0.6|0.8|0.9|0.5|0.6|0.6|0.8|1|1.1"/>
</p:tagLst>
</file>

<file path=ppt/tags/tag2.xml><?xml version="1.0" encoding="utf-8"?>
<p:tagLst xmlns:a="http://schemas.openxmlformats.org/drawingml/2006/main" xmlns:r="http://schemas.openxmlformats.org/officeDocument/2006/relationships" xmlns:p="http://schemas.openxmlformats.org/presentationml/2006/main">
  <p:tag name="TIMING" val="|2.9"/>
</p:tagLst>
</file>

<file path=ppt/tags/tag3.xml><?xml version="1.0" encoding="utf-8"?>
<p:tagLst xmlns:a="http://schemas.openxmlformats.org/drawingml/2006/main" xmlns:r="http://schemas.openxmlformats.org/officeDocument/2006/relationships" xmlns:p="http://schemas.openxmlformats.org/presentationml/2006/main">
  <p:tag name="TIMING" val="|1.8|1.9|1.7|1.5"/>
</p:tagLst>
</file>

<file path=ppt/tags/tag4.xml><?xml version="1.0" encoding="utf-8"?>
<p:tagLst xmlns:a="http://schemas.openxmlformats.org/drawingml/2006/main" xmlns:r="http://schemas.openxmlformats.org/officeDocument/2006/relationships" xmlns:p="http://schemas.openxmlformats.org/presentationml/2006/main">
  <p:tag name="TIMING" val="|2.8|1.3|1.1|0.9|1|1.2|2.1|2.2|1.5|0.1|1.6|4.8"/>
</p:tagLst>
</file>

<file path=ppt/tags/tag5.xml><?xml version="1.0" encoding="utf-8"?>
<p:tagLst xmlns:a="http://schemas.openxmlformats.org/drawingml/2006/main" xmlns:r="http://schemas.openxmlformats.org/officeDocument/2006/relationships" xmlns:p="http://schemas.openxmlformats.org/presentationml/2006/main">
  <p:tag name="TIMING" val="|4.3|3.9|2.5|0.9|0.9|0.9|0.9|0.9"/>
</p:tagLst>
</file>

<file path=ppt/tags/tag6.xml><?xml version="1.0" encoding="utf-8"?>
<p:tagLst xmlns:a="http://schemas.openxmlformats.org/drawingml/2006/main" xmlns:r="http://schemas.openxmlformats.org/officeDocument/2006/relationships" xmlns:p="http://schemas.openxmlformats.org/presentationml/2006/main">
  <p:tag name="TIMING" val="|1.2|1.4|2.7|0.9|0.9|2|1.2|1"/>
</p:tagLst>
</file>

<file path=ppt/tags/tag7.xml><?xml version="1.0" encoding="utf-8"?>
<p:tagLst xmlns:a="http://schemas.openxmlformats.org/drawingml/2006/main" xmlns:r="http://schemas.openxmlformats.org/officeDocument/2006/relationships" xmlns:p="http://schemas.openxmlformats.org/presentationml/2006/main">
  <p:tag name="TIMING" val="|1.3|1.1|2.1|1.2|0.7|0.9|0.5|0.9|0.6|1.1|0.6"/>
</p:tagLst>
</file>

<file path=ppt/tags/tag8.xml><?xml version="1.0" encoding="utf-8"?>
<p:tagLst xmlns:a="http://schemas.openxmlformats.org/drawingml/2006/main" xmlns:r="http://schemas.openxmlformats.org/officeDocument/2006/relationships" xmlns:p="http://schemas.openxmlformats.org/presentationml/2006/main">
  <p:tag name="TIMING" val="|1.1|2.5|1.5|1.6|1.7|2"/>
</p:tagLst>
</file>

<file path=ppt/tags/tag9.xml><?xml version="1.0" encoding="utf-8"?>
<p:tagLst xmlns:a="http://schemas.openxmlformats.org/drawingml/2006/main" xmlns:r="http://schemas.openxmlformats.org/officeDocument/2006/relationships" xmlns:p="http://schemas.openxmlformats.org/presentationml/2006/main">
  <p:tag name="TIMING" val="|1.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968</TotalTime>
  <Words>508</Words>
  <Application>Microsoft Office PowerPoint</Application>
  <PresentationFormat>Diavetítés a képernyőre (4:3 oldalarány)</PresentationFormat>
  <Paragraphs>56</Paragraphs>
  <Slides>13</Slides>
  <Notes>1</Notes>
  <HiddenSlides>0</HiddenSlides>
  <MMClips>0</MMClips>
  <ScaleCrop>false</ScaleCrop>
  <HeadingPairs>
    <vt:vector size="4" baseType="variant">
      <vt:variant>
        <vt:lpstr>Téma</vt:lpstr>
      </vt:variant>
      <vt:variant>
        <vt:i4>1</vt:i4>
      </vt:variant>
      <vt:variant>
        <vt:lpstr>Diacímek</vt:lpstr>
      </vt:variant>
      <vt:variant>
        <vt:i4>13</vt:i4>
      </vt:variant>
    </vt:vector>
  </HeadingPairs>
  <TitlesOfParts>
    <vt:vector size="14" baseType="lpstr">
      <vt:lpstr>Áramlás</vt:lpstr>
      <vt:lpstr>PowerPoint bemutató</vt:lpstr>
      <vt:lpstr>PowerPoint bemutató</vt:lpstr>
      <vt:lpstr>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Andris</dc:creator>
  <cp:lastModifiedBy>Sony39</cp:lastModifiedBy>
  <cp:revision>58</cp:revision>
  <cp:lastPrinted>1601-01-01T00:00:00Z</cp:lastPrinted>
  <dcterms:created xsi:type="dcterms:W3CDTF">1601-01-01T00:00:00Z</dcterms:created>
  <dcterms:modified xsi:type="dcterms:W3CDTF">2015-03-25T08:27:31Z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