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79" r:id="rId8"/>
    <p:sldId id="287" r:id="rId9"/>
    <p:sldId id="261" r:id="rId10"/>
    <p:sldId id="262" r:id="rId11"/>
    <p:sldId id="263" r:id="rId12"/>
    <p:sldId id="264" r:id="rId13"/>
    <p:sldId id="280" r:id="rId14"/>
    <p:sldId id="281" r:id="rId15"/>
    <p:sldId id="265" r:id="rId16"/>
    <p:sldId id="282" r:id="rId17"/>
    <p:sldId id="283" r:id="rId18"/>
    <p:sldId id="284" r:id="rId19"/>
    <p:sldId id="28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86" r:id="rId32"/>
    <p:sldId id="277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3BCB59-F002-4D8C-A4AF-6017C1284E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95A40-5173-42BE-A0A0-D5AEF0A9BD78}">
      <dgm:prSet/>
      <dgm:spPr/>
      <dgm:t>
        <a:bodyPr/>
        <a:lstStyle/>
        <a:p>
          <a:r>
            <a:rPr lang="hu-HU" b="1"/>
            <a:t>Colosseum</a:t>
          </a:r>
          <a:endParaRPr lang="en-US"/>
        </a:p>
      </dgm:t>
    </dgm:pt>
    <dgm:pt modelId="{65796B86-A505-4F06-BCD6-473449A952C1}" type="parTrans" cxnId="{F1D91BA0-9C81-4C68-B063-9D5B6FEEE15B}">
      <dgm:prSet/>
      <dgm:spPr/>
      <dgm:t>
        <a:bodyPr/>
        <a:lstStyle/>
        <a:p>
          <a:endParaRPr lang="en-US"/>
        </a:p>
      </dgm:t>
    </dgm:pt>
    <dgm:pt modelId="{0FCF5371-B115-462F-9E2C-F64A1C9F900A}" type="sibTrans" cxnId="{F1D91BA0-9C81-4C68-B063-9D5B6FEEE15B}">
      <dgm:prSet/>
      <dgm:spPr/>
      <dgm:t>
        <a:bodyPr/>
        <a:lstStyle/>
        <a:p>
          <a:endParaRPr lang="en-US"/>
        </a:p>
      </dgm:t>
    </dgm:pt>
    <dgm:pt modelId="{307EB537-5CE8-4A74-9235-DBA4F20ADF28}">
      <dgm:prSet/>
      <dgm:spPr/>
      <dgm:t>
        <a:bodyPr/>
        <a:lstStyle/>
        <a:p>
          <a:r>
            <a:rPr lang="hu-HU" b="1"/>
            <a:t>Forum Romanum</a:t>
          </a:r>
          <a:endParaRPr lang="en-US"/>
        </a:p>
      </dgm:t>
    </dgm:pt>
    <dgm:pt modelId="{2A839D9D-2E87-4CB3-9476-BB1D90144CE2}" type="parTrans" cxnId="{BD898EC7-08F5-425D-94EA-5FFE150F6504}">
      <dgm:prSet/>
      <dgm:spPr/>
      <dgm:t>
        <a:bodyPr/>
        <a:lstStyle/>
        <a:p>
          <a:endParaRPr lang="en-US"/>
        </a:p>
      </dgm:t>
    </dgm:pt>
    <dgm:pt modelId="{B96C8FD4-CC5E-4AEA-8301-D8258DDE19DE}" type="sibTrans" cxnId="{BD898EC7-08F5-425D-94EA-5FFE150F6504}">
      <dgm:prSet/>
      <dgm:spPr/>
      <dgm:t>
        <a:bodyPr/>
        <a:lstStyle/>
        <a:p>
          <a:endParaRPr lang="en-US"/>
        </a:p>
      </dgm:t>
    </dgm:pt>
    <dgm:pt modelId="{2F682221-A8F6-42F6-8AA0-09D570BF1050}">
      <dgm:prSet/>
      <dgm:spPr/>
      <dgm:t>
        <a:bodyPr/>
        <a:lstStyle/>
        <a:p>
          <a:r>
            <a:rPr lang="hu-HU" b="1"/>
            <a:t>Szent Péter Bazilika</a:t>
          </a:r>
          <a:endParaRPr lang="en-US"/>
        </a:p>
      </dgm:t>
    </dgm:pt>
    <dgm:pt modelId="{C8E4B0B7-F49B-42A4-A995-1B047073C149}" type="parTrans" cxnId="{5D4AFEFE-C6C5-415B-819D-2BC443C421ED}">
      <dgm:prSet/>
      <dgm:spPr/>
      <dgm:t>
        <a:bodyPr/>
        <a:lstStyle/>
        <a:p>
          <a:endParaRPr lang="en-US"/>
        </a:p>
      </dgm:t>
    </dgm:pt>
    <dgm:pt modelId="{AD4687CB-B504-455F-80C3-7428AEAED4C3}" type="sibTrans" cxnId="{5D4AFEFE-C6C5-415B-819D-2BC443C421ED}">
      <dgm:prSet/>
      <dgm:spPr/>
      <dgm:t>
        <a:bodyPr/>
        <a:lstStyle/>
        <a:p>
          <a:endParaRPr lang="en-US"/>
        </a:p>
      </dgm:t>
    </dgm:pt>
    <dgm:pt modelId="{0D2567BB-BD37-4A86-A3BF-233056A60F11}">
      <dgm:prSet/>
      <dgm:spPr/>
      <dgm:t>
        <a:bodyPr/>
        <a:lstStyle/>
        <a:p>
          <a:r>
            <a:rPr lang="hu-HU" b="1"/>
            <a:t>Angyalvár</a:t>
          </a:r>
          <a:endParaRPr lang="en-US"/>
        </a:p>
      </dgm:t>
    </dgm:pt>
    <dgm:pt modelId="{8025B477-071E-485C-AE93-F20616EDC138}" type="parTrans" cxnId="{D8A9A3DA-C25E-4DEE-8FC7-96B01BB53593}">
      <dgm:prSet/>
      <dgm:spPr/>
      <dgm:t>
        <a:bodyPr/>
        <a:lstStyle/>
        <a:p>
          <a:endParaRPr lang="en-US"/>
        </a:p>
      </dgm:t>
    </dgm:pt>
    <dgm:pt modelId="{C7E46904-35C5-4BDA-80F9-F8388805E1FA}" type="sibTrans" cxnId="{D8A9A3DA-C25E-4DEE-8FC7-96B01BB53593}">
      <dgm:prSet/>
      <dgm:spPr/>
      <dgm:t>
        <a:bodyPr/>
        <a:lstStyle/>
        <a:p>
          <a:endParaRPr lang="en-US"/>
        </a:p>
      </dgm:t>
    </dgm:pt>
    <dgm:pt modelId="{AE106D69-0ADB-4D0D-8103-F41DD3B3851C}">
      <dgm:prSet/>
      <dgm:spPr/>
      <dgm:t>
        <a:bodyPr/>
        <a:lstStyle/>
        <a:p>
          <a:r>
            <a:rPr lang="hu-HU" b="1" dirty="0"/>
            <a:t>Vatikáni múzeum</a:t>
          </a:r>
          <a:endParaRPr lang="en-US" dirty="0"/>
        </a:p>
      </dgm:t>
    </dgm:pt>
    <dgm:pt modelId="{98649AF5-1066-4C65-938A-924076DFCE06}" type="parTrans" cxnId="{6203E8C6-AED1-435D-8E7F-0B9FBB67C07D}">
      <dgm:prSet/>
      <dgm:spPr/>
      <dgm:t>
        <a:bodyPr/>
        <a:lstStyle/>
        <a:p>
          <a:endParaRPr lang="en-US"/>
        </a:p>
      </dgm:t>
    </dgm:pt>
    <dgm:pt modelId="{5499E8F8-956C-45C2-B197-D3F607FF5988}" type="sibTrans" cxnId="{6203E8C6-AED1-435D-8E7F-0B9FBB67C07D}">
      <dgm:prSet/>
      <dgm:spPr/>
      <dgm:t>
        <a:bodyPr/>
        <a:lstStyle/>
        <a:p>
          <a:endParaRPr lang="en-US"/>
        </a:p>
      </dgm:t>
    </dgm:pt>
    <dgm:pt modelId="{4697D7F5-A791-48C1-8D4B-EA8886781A0B}">
      <dgm:prSet/>
      <dgm:spPr/>
      <dgm:t>
        <a:bodyPr/>
        <a:lstStyle/>
        <a:p>
          <a:r>
            <a:rPr lang="hu-HU" b="1" dirty="0" err="1"/>
            <a:t>Anzio</a:t>
          </a:r>
          <a:r>
            <a:rPr lang="hu-HU" b="1" dirty="0"/>
            <a:t> tengerpart</a:t>
          </a:r>
          <a:endParaRPr lang="en-US" dirty="0"/>
        </a:p>
      </dgm:t>
    </dgm:pt>
    <dgm:pt modelId="{9757FC2E-4236-474A-AA1E-61CCC12F87E6}" type="parTrans" cxnId="{3056FF89-0A98-4815-AC84-EE1B241CFBB4}">
      <dgm:prSet/>
      <dgm:spPr/>
      <dgm:t>
        <a:bodyPr/>
        <a:lstStyle/>
        <a:p>
          <a:endParaRPr lang="en-US"/>
        </a:p>
      </dgm:t>
    </dgm:pt>
    <dgm:pt modelId="{DB802868-7D67-4709-BA94-3E0795F5EA97}" type="sibTrans" cxnId="{3056FF89-0A98-4815-AC84-EE1B241CFBB4}">
      <dgm:prSet/>
      <dgm:spPr/>
      <dgm:t>
        <a:bodyPr/>
        <a:lstStyle/>
        <a:p>
          <a:endParaRPr lang="en-US"/>
        </a:p>
      </dgm:t>
    </dgm:pt>
    <dgm:pt modelId="{5C9AD3D9-6DB0-4FAE-B2C4-7CDD4847AC9A}">
      <dgm:prSet/>
      <dgm:spPr/>
      <dgm:t>
        <a:bodyPr/>
        <a:lstStyle/>
        <a:p>
          <a:r>
            <a:rPr lang="hu-HU" b="1" dirty="0"/>
            <a:t>Spanyol lépcső</a:t>
          </a:r>
          <a:endParaRPr lang="en-US" dirty="0"/>
        </a:p>
      </dgm:t>
    </dgm:pt>
    <dgm:pt modelId="{9EAB6799-B237-4BAE-8E21-D2390A60BABC}" type="parTrans" cxnId="{97B68A17-4295-48D5-9FF8-002C5DBDA27E}">
      <dgm:prSet/>
      <dgm:spPr/>
      <dgm:t>
        <a:bodyPr/>
        <a:lstStyle/>
        <a:p>
          <a:endParaRPr lang="en-US"/>
        </a:p>
      </dgm:t>
    </dgm:pt>
    <dgm:pt modelId="{3A2A6A26-C3FD-4C7A-9E5F-D45D327EA2BB}" type="sibTrans" cxnId="{97B68A17-4295-48D5-9FF8-002C5DBDA27E}">
      <dgm:prSet/>
      <dgm:spPr/>
      <dgm:t>
        <a:bodyPr/>
        <a:lstStyle/>
        <a:p>
          <a:endParaRPr lang="en-US"/>
        </a:p>
      </dgm:t>
    </dgm:pt>
    <dgm:pt modelId="{CDF7976A-8C92-4095-9078-E16619BB06A5}">
      <dgm:prSet/>
      <dgm:spPr/>
      <dgm:t>
        <a:bodyPr/>
        <a:lstStyle/>
        <a:p>
          <a:r>
            <a:rPr lang="hu-HU" b="1" dirty="0" err="1"/>
            <a:t>Trevi</a:t>
          </a:r>
          <a:r>
            <a:rPr lang="hu-HU" b="1" dirty="0"/>
            <a:t>-kút</a:t>
          </a:r>
          <a:endParaRPr lang="en-US" dirty="0"/>
        </a:p>
      </dgm:t>
    </dgm:pt>
    <dgm:pt modelId="{64EB266F-162A-400E-BE67-A152F59AC87D}" type="parTrans" cxnId="{F3D52401-F816-4FE4-8FB2-142440D79E06}">
      <dgm:prSet/>
      <dgm:spPr/>
      <dgm:t>
        <a:bodyPr/>
        <a:lstStyle/>
        <a:p>
          <a:endParaRPr lang="en-US"/>
        </a:p>
      </dgm:t>
    </dgm:pt>
    <dgm:pt modelId="{1F69E2E4-5E15-4347-A6F3-A614556A9ACA}" type="sibTrans" cxnId="{F3D52401-F816-4FE4-8FB2-142440D79E06}">
      <dgm:prSet/>
      <dgm:spPr/>
      <dgm:t>
        <a:bodyPr/>
        <a:lstStyle/>
        <a:p>
          <a:endParaRPr lang="en-US"/>
        </a:p>
      </dgm:t>
    </dgm:pt>
    <dgm:pt modelId="{60AF1360-1F44-471A-BCFD-28FB9AA5959A}">
      <dgm:prSet/>
      <dgm:spPr/>
      <dgm:t>
        <a:bodyPr/>
        <a:lstStyle/>
        <a:p>
          <a:r>
            <a:rPr lang="hu-HU" b="1"/>
            <a:t>Pantheon</a:t>
          </a:r>
          <a:endParaRPr lang="en-US"/>
        </a:p>
      </dgm:t>
    </dgm:pt>
    <dgm:pt modelId="{41B8158D-C5C9-4094-96EB-6FF7521A4144}" type="parTrans" cxnId="{20D2D019-D824-4565-B6E4-364D2808D96A}">
      <dgm:prSet/>
      <dgm:spPr/>
      <dgm:t>
        <a:bodyPr/>
        <a:lstStyle/>
        <a:p>
          <a:endParaRPr lang="en-US"/>
        </a:p>
      </dgm:t>
    </dgm:pt>
    <dgm:pt modelId="{1E3ED9F5-E161-46A9-9611-5AD0EC8D47FD}" type="sibTrans" cxnId="{20D2D019-D824-4565-B6E4-364D2808D96A}">
      <dgm:prSet/>
      <dgm:spPr/>
      <dgm:t>
        <a:bodyPr/>
        <a:lstStyle/>
        <a:p>
          <a:endParaRPr lang="en-US"/>
        </a:p>
      </dgm:t>
    </dgm:pt>
    <dgm:pt modelId="{59F8F7DB-18A7-4872-B6A4-1DF341E37D89}">
      <dgm:prSet/>
      <dgm:spPr/>
      <dgm:t>
        <a:bodyPr/>
        <a:lstStyle/>
        <a:p>
          <a:r>
            <a:rPr lang="hu-HU" b="1" dirty="0"/>
            <a:t>Villa Borghese</a:t>
          </a:r>
          <a:endParaRPr lang="en-US" dirty="0"/>
        </a:p>
      </dgm:t>
    </dgm:pt>
    <dgm:pt modelId="{3DD5205E-9E7E-4C60-A7CA-59E2C80902CB}" type="parTrans" cxnId="{D1824F36-7F1D-4A03-9424-04E97FB46E96}">
      <dgm:prSet/>
      <dgm:spPr/>
      <dgm:t>
        <a:bodyPr/>
        <a:lstStyle/>
        <a:p>
          <a:endParaRPr lang="en-US"/>
        </a:p>
      </dgm:t>
    </dgm:pt>
    <dgm:pt modelId="{2D6CD702-4DAF-48FA-8FDA-F3EA33793A1D}" type="sibTrans" cxnId="{D1824F36-7F1D-4A03-9424-04E97FB46E96}">
      <dgm:prSet/>
      <dgm:spPr/>
      <dgm:t>
        <a:bodyPr/>
        <a:lstStyle/>
        <a:p>
          <a:endParaRPr lang="en-US"/>
        </a:p>
      </dgm:t>
    </dgm:pt>
    <dgm:pt modelId="{04DBC2AC-ADCA-4AA6-AFC8-F36EBFBAF2D6}">
      <dgm:prSet/>
      <dgm:spPr/>
      <dgm:t>
        <a:bodyPr/>
        <a:lstStyle/>
        <a:p>
          <a:r>
            <a:rPr lang="hu-HU" b="1" dirty="0"/>
            <a:t>Az igazság szája</a:t>
          </a:r>
          <a:endParaRPr lang="en-US" b="1" dirty="0"/>
        </a:p>
      </dgm:t>
    </dgm:pt>
    <dgm:pt modelId="{3B532FBF-FA09-4E28-BC5B-EB80701B5E63}" type="parTrans" cxnId="{4F1DABBB-AF95-41B0-81B7-7492476C63FA}">
      <dgm:prSet/>
      <dgm:spPr/>
      <dgm:t>
        <a:bodyPr/>
        <a:lstStyle/>
        <a:p>
          <a:endParaRPr lang="hu-HU"/>
        </a:p>
      </dgm:t>
    </dgm:pt>
    <dgm:pt modelId="{36721A03-4D17-4148-B4DF-ADDA7BDBDEB2}" type="sibTrans" cxnId="{4F1DABBB-AF95-41B0-81B7-7492476C63FA}">
      <dgm:prSet/>
      <dgm:spPr/>
      <dgm:t>
        <a:bodyPr/>
        <a:lstStyle/>
        <a:p>
          <a:endParaRPr lang="hu-HU"/>
        </a:p>
      </dgm:t>
    </dgm:pt>
    <dgm:pt modelId="{9DA9931A-3CBD-43A0-A6AA-9CD5FC109D67}" type="pres">
      <dgm:prSet presAssocID="{8E3BCB59-F002-4D8C-A4AF-6017C1284E01}" presName="linear" presStyleCnt="0">
        <dgm:presLayoutVars>
          <dgm:animLvl val="lvl"/>
          <dgm:resizeHandles val="exact"/>
        </dgm:presLayoutVars>
      </dgm:prSet>
      <dgm:spPr/>
    </dgm:pt>
    <dgm:pt modelId="{3AC0F599-D285-4C07-8482-CAEE98FD3EB7}" type="pres">
      <dgm:prSet presAssocID="{BBD95A40-5173-42BE-A0A0-D5AEF0A9BD78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9D765553-1156-4A78-A0B0-9B0467480F7D}" type="pres">
      <dgm:prSet presAssocID="{0FCF5371-B115-462F-9E2C-F64A1C9F900A}" presName="spacer" presStyleCnt="0"/>
      <dgm:spPr/>
    </dgm:pt>
    <dgm:pt modelId="{770F5023-272E-49C3-B7FC-B751E24ACD2F}" type="pres">
      <dgm:prSet presAssocID="{307EB537-5CE8-4A74-9235-DBA4F20ADF28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25A11378-41AB-470B-87F6-33994B5F13C8}" type="pres">
      <dgm:prSet presAssocID="{B96C8FD4-CC5E-4AEA-8301-D8258DDE19DE}" presName="spacer" presStyleCnt="0"/>
      <dgm:spPr/>
    </dgm:pt>
    <dgm:pt modelId="{ACA5411A-47F4-4C06-A624-08B394B63F99}" type="pres">
      <dgm:prSet presAssocID="{2F682221-A8F6-42F6-8AA0-09D570BF1050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90475E2C-0C56-43A8-9444-72BBE4DB1A1B}" type="pres">
      <dgm:prSet presAssocID="{AD4687CB-B504-455F-80C3-7428AEAED4C3}" presName="spacer" presStyleCnt="0"/>
      <dgm:spPr/>
    </dgm:pt>
    <dgm:pt modelId="{2B84B547-793F-4E8C-832A-F3FA300670AA}" type="pres">
      <dgm:prSet presAssocID="{0D2567BB-BD37-4A86-A3BF-233056A60F11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4621E278-0842-45C3-B22A-4D580831D857}" type="pres">
      <dgm:prSet presAssocID="{C7E46904-35C5-4BDA-80F9-F8388805E1FA}" presName="spacer" presStyleCnt="0"/>
      <dgm:spPr/>
    </dgm:pt>
    <dgm:pt modelId="{F4E230EB-9637-4FF8-867B-C30C8D3B41C5}" type="pres">
      <dgm:prSet presAssocID="{AE106D69-0ADB-4D0D-8103-F41DD3B3851C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5D694406-55E0-406E-911E-392DF1285058}" type="pres">
      <dgm:prSet presAssocID="{5499E8F8-956C-45C2-B197-D3F607FF5988}" presName="spacer" presStyleCnt="0"/>
      <dgm:spPr/>
    </dgm:pt>
    <dgm:pt modelId="{7583F4EC-C0C7-4672-AC10-F2ECF265BD96}" type="pres">
      <dgm:prSet presAssocID="{4697D7F5-A791-48C1-8D4B-EA8886781A0B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FA564C26-B1DF-4015-8860-9A38F1237200}" type="pres">
      <dgm:prSet presAssocID="{DB802868-7D67-4709-BA94-3E0795F5EA97}" presName="spacer" presStyleCnt="0"/>
      <dgm:spPr/>
    </dgm:pt>
    <dgm:pt modelId="{B85CA4E6-2DE9-41BF-BBA8-A0D813175159}" type="pres">
      <dgm:prSet presAssocID="{5C9AD3D9-6DB0-4FAE-B2C4-7CDD4847AC9A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F9A25AC0-72BD-4909-998F-BB8B82E52A3B}" type="pres">
      <dgm:prSet presAssocID="{3A2A6A26-C3FD-4C7A-9E5F-D45D327EA2BB}" presName="spacer" presStyleCnt="0"/>
      <dgm:spPr/>
    </dgm:pt>
    <dgm:pt modelId="{E757D854-072D-4694-8582-37DBB4415FF2}" type="pres">
      <dgm:prSet presAssocID="{CDF7976A-8C92-4095-9078-E16619BB06A5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B5913A09-513C-489F-8EC9-BC2BB1D15D1A}" type="pres">
      <dgm:prSet presAssocID="{1F69E2E4-5E15-4347-A6F3-A614556A9ACA}" presName="spacer" presStyleCnt="0"/>
      <dgm:spPr/>
    </dgm:pt>
    <dgm:pt modelId="{45F57171-C0BD-4D26-B36F-5116E43B3C2A}" type="pres">
      <dgm:prSet presAssocID="{60AF1360-1F44-471A-BCFD-28FB9AA5959A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C7D135A6-B110-47EC-991A-AFEC8E4EE703}" type="pres">
      <dgm:prSet presAssocID="{1E3ED9F5-E161-46A9-9611-5AD0EC8D47FD}" presName="spacer" presStyleCnt="0"/>
      <dgm:spPr/>
    </dgm:pt>
    <dgm:pt modelId="{3A826DC0-683E-4E6D-97F7-2D780D4FA3BC}" type="pres">
      <dgm:prSet presAssocID="{59F8F7DB-18A7-4872-B6A4-1DF341E37D89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753917FD-9A5C-44F3-81F0-AF4216BE75D5}" type="pres">
      <dgm:prSet presAssocID="{2D6CD702-4DAF-48FA-8FDA-F3EA33793A1D}" presName="spacer" presStyleCnt="0"/>
      <dgm:spPr/>
    </dgm:pt>
    <dgm:pt modelId="{D4785DF1-5C90-4576-8A6F-BBD1878124EC}" type="pres">
      <dgm:prSet presAssocID="{04DBC2AC-ADCA-4AA6-AFC8-F36EBFBAF2D6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F3D52401-F816-4FE4-8FB2-142440D79E06}" srcId="{8E3BCB59-F002-4D8C-A4AF-6017C1284E01}" destId="{CDF7976A-8C92-4095-9078-E16619BB06A5}" srcOrd="7" destOrd="0" parTransId="{64EB266F-162A-400E-BE67-A152F59AC87D}" sibTransId="{1F69E2E4-5E15-4347-A6F3-A614556A9ACA}"/>
    <dgm:cxn modelId="{97B68A17-4295-48D5-9FF8-002C5DBDA27E}" srcId="{8E3BCB59-F002-4D8C-A4AF-6017C1284E01}" destId="{5C9AD3D9-6DB0-4FAE-B2C4-7CDD4847AC9A}" srcOrd="6" destOrd="0" parTransId="{9EAB6799-B237-4BAE-8E21-D2390A60BABC}" sibTransId="{3A2A6A26-C3FD-4C7A-9E5F-D45D327EA2BB}"/>
    <dgm:cxn modelId="{20D2D019-D824-4565-B6E4-364D2808D96A}" srcId="{8E3BCB59-F002-4D8C-A4AF-6017C1284E01}" destId="{60AF1360-1F44-471A-BCFD-28FB9AA5959A}" srcOrd="8" destOrd="0" parTransId="{41B8158D-C5C9-4094-96EB-6FF7521A4144}" sibTransId="{1E3ED9F5-E161-46A9-9611-5AD0EC8D47FD}"/>
    <dgm:cxn modelId="{ED5CD21E-F116-41F0-9C5F-625DF6EE6D0C}" type="presOf" srcId="{59F8F7DB-18A7-4872-B6A4-1DF341E37D89}" destId="{3A826DC0-683E-4E6D-97F7-2D780D4FA3BC}" srcOrd="0" destOrd="0" presId="urn:microsoft.com/office/officeart/2005/8/layout/vList2"/>
    <dgm:cxn modelId="{1E987229-8801-4D5D-991F-27BBBA8FC682}" type="presOf" srcId="{AE106D69-0ADB-4D0D-8103-F41DD3B3851C}" destId="{F4E230EB-9637-4FF8-867B-C30C8D3B41C5}" srcOrd="0" destOrd="0" presId="urn:microsoft.com/office/officeart/2005/8/layout/vList2"/>
    <dgm:cxn modelId="{D1824F36-7F1D-4A03-9424-04E97FB46E96}" srcId="{8E3BCB59-F002-4D8C-A4AF-6017C1284E01}" destId="{59F8F7DB-18A7-4872-B6A4-1DF341E37D89}" srcOrd="9" destOrd="0" parTransId="{3DD5205E-9E7E-4C60-A7CA-59E2C80902CB}" sibTransId="{2D6CD702-4DAF-48FA-8FDA-F3EA33793A1D}"/>
    <dgm:cxn modelId="{29AE765B-9070-455E-9E45-412BF4AB25D5}" type="presOf" srcId="{307EB537-5CE8-4A74-9235-DBA4F20ADF28}" destId="{770F5023-272E-49C3-B7FC-B751E24ACD2F}" srcOrd="0" destOrd="0" presId="urn:microsoft.com/office/officeart/2005/8/layout/vList2"/>
    <dgm:cxn modelId="{928F6443-082B-4E19-B4E3-3E7E4555C69D}" type="presOf" srcId="{5C9AD3D9-6DB0-4FAE-B2C4-7CDD4847AC9A}" destId="{B85CA4E6-2DE9-41BF-BBA8-A0D813175159}" srcOrd="0" destOrd="0" presId="urn:microsoft.com/office/officeart/2005/8/layout/vList2"/>
    <dgm:cxn modelId="{D8DB6745-B099-44B3-9A27-5667E3E786CA}" type="presOf" srcId="{2F682221-A8F6-42F6-8AA0-09D570BF1050}" destId="{ACA5411A-47F4-4C06-A624-08B394B63F99}" srcOrd="0" destOrd="0" presId="urn:microsoft.com/office/officeart/2005/8/layout/vList2"/>
    <dgm:cxn modelId="{DEA06588-5559-4D8C-82FF-33C8DA07C511}" type="presOf" srcId="{8E3BCB59-F002-4D8C-A4AF-6017C1284E01}" destId="{9DA9931A-3CBD-43A0-A6AA-9CD5FC109D67}" srcOrd="0" destOrd="0" presId="urn:microsoft.com/office/officeart/2005/8/layout/vList2"/>
    <dgm:cxn modelId="{BB98A088-69A4-4F37-BF6F-7F89AD0408C4}" type="presOf" srcId="{4697D7F5-A791-48C1-8D4B-EA8886781A0B}" destId="{7583F4EC-C0C7-4672-AC10-F2ECF265BD96}" srcOrd="0" destOrd="0" presId="urn:microsoft.com/office/officeart/2005/8/layout/vList2"/>
    <dgm:cxn modelId="{3056FF89-0A98-4815-AC84-EE1B241CFBB4}" srcId="{8E3BCB59-F002-4D8C-A4AF-6017C1284E01}" destId="{4697D7F5-A791-48C1-8D4B-EA8886781A0B}" srcOrd="5" destOrd="0" parTransId="{9757FC2E-4236-474A-AA1E-61CCC12F87E6}" sibTransId="{DB802868-7D67-4709-BA94-3E0795F5EA97}"/>
    <dgm:cxn modelId="{F1D91BA0-9C81-4C68-B063-9D5B6FEEE15B}" srcId="{8E3BCB59-F002-4D8C-A4AF-6017C1284E01}" destId="{BBD95A40-5173-42BE-A0A0-D5AEF0A9BD78}" srcOrd="0" destOrd="0" parTransId="{65796B86-A505-4F06-BCD6-473449A952C1}" sibTransId="{0FCF5371-B115-462F-9E2C-F64A1C9F900A}"/>
    <dgm:cxn modelId="{88BBC7A1-4174-4950-AFBA-A4F7066D052B}" type="presOf" srcId="{04DBC2AC-ADCA-4AA6-AFC8-F36EBFBAF2D6}" destId="{D4785DF1-5C90-4576-8A6F-BBD1878124EC}" srcOrd="0" destOrd="0" presId="urn:microsoft.com/office/officeart/2005/8/layout/vList2"/>
    <dgm:cxn modelId="{357C07AA-B08D-446B-AD28-CE42303E19D7}" type="presOf" srcId="{0D2567BB-BD37-4A86-A3BF-233056A60F11}" destId="{2B84B547-793F-4E8C-832A-F3FA300670AA}" srcOrd="0" destOrd="0" presId="urn:microsoft.com/office/officeart/2005/8/layout/vList2"/>
    <dgm:cxn modelId="{C2BE97AF-1EF6-4793-BB2A-6AC1634EB1AB}" type="presOf" srcId="{BBD95A40-5173-42BE-A0A0-D5AEF0A9BD78}" destId="{3AC0F599-D285-4C07-8482-CAEE98FD3EB7}" srcOrd="0" destOrd="0" presId="urn:microsoft.com/office/officeart/2005/8/layout/vList2"/>
    <dgm:cxn modelId="{4F1DABBB-AF95-41B0-81B7-7492476C63FA}" srcId="{8E3BCB59-F002-4D8C-A4AF-6017C1284E01}" destId="{04DBC2AC-ADCA-4AA6-AFC8-F36EBFBAF2D6}" srcOrd="10" destOrd="0" parTransId="{3B532FBF-FA09-4E28-BC5B-EB80701B5E63}" sibTransId="{36721A03-4D17-4148-B4DF-ADDA7BDBDEB2}"/>
    <dgm:cxn modelId="{6203E8C6-AED1-435D-8E7F-0B9FBB67C07D}" srcId="{8E3BCB59-F002-4D8C-A4AF-6017C1284E01}" destId="{AE106D69-0ADB-4D0D-8103-F41DD3B3851C}" srcOrd="4" destOrd="0" parTransId="{98649AF5-1066-4C65-938A-924076DFCE06}" sibTransId="{5499E8F8-956C-45C2-B197-D3F607FF5988}"/>
    <dgm:cxn modelId="{BD898EC7-08F5-425D-94EA-5FFE150F6504}" srcId="{8E3BCB59-F002-4D8C-A4AF-6017C1284E01}" destId="{307EB537-5CE8-4A74-9235-DBA4F20ADF28}" srcOrd="1" destOrd="0" parTransId="{2A839D9D-2E87-4CB3-9476-BB1D90144CE2}" sibTransId="{B96C8FD4-CC5E-4AEA-8301-D8258DDE19DE}"/>
    <dgm:cxn modelId="{1CF5B0D8-B8FF-46F4-AFF2-E3166517397D}" type="presOf" srcId="{CDF7976A-8C92-4095-9078-E16619BB06A5}" destId="{E757D854-072D-4694-8582-37DBB4415FF2}" srcOrd="0" destOrd="0" presId="urn:microsoft.com/office/officeart/2005/8/layout/vList2"/>
    <dgm:cxn modelId="{D8A9A3DA-C25E-4DEE-8FC7-96B01BB53593}" srcId="{8E3BCB59-F002-4D8C-A4AF-6017C1284E01}" destId="{0D2567BB-BD37-4A86-A3BF-233056A60F11}" srcOrd="3" destOrd="0" parTransId="{8025B477-071E-485C-AE93-F20616EDC138}" sibTransId="{C7E46904-35C5-4BDA-80F9-F8388805E1FA}"/>
    <dgm:cxn modelId="{FF026DFA-6082-4DEF-8CE0-1964E8E338BB}" type="presOf" srcId="{60AF1360-1F44-471A-BCFD-28FB9AA5959A}" destId="{45F57171-C0BD-4D26-B36F-5116E43B3C2A}" srcOrd="0" destOrd="0" presId="urn:microsoft.com/office/officeart/2005/8/layout/vList2"/>
    <dgm:cxn modelId="{5D4AFEFE-C6C5-415B-819D-2BC443C421ED}" srcId="{8E3BCB59-F002-4D8C-A4AF-6017C1284E01}" destId="{2F682221-A8F6-42F6-8AA0-09D570BF1050}" srcOrd="2" destOrd="0" parTransId="{C8E4B0B7-F49B-42A4-A995-1B047073C149}" sibTransId="{AD4687CB-B504-455F-80C3-7428AEAED4C3}"/>
    <dgm:cxn modelId="{8A73C07D-39FD-46E1-BD13-1254E400D94B}" type="presParOf" srcId="{9DA9931A-3CBD-43A0-A6AA-9CD5FC109D67}" destId="{3AC0F599-D285-4C07-8482-CAEE98FD3EB7}" srcOrd="0" destOrd="0" presId="urn:microsoft.com/office/officeart/2005/8/layout/vList2"/>
    <dgm:cxn modelId="{9D8F65D2-29FA-445A-9283-3A4DB450D793}" type="presParOf" srcId="{9DA9931A-3CBD-43A0-A6AA-9CD5FC109D67}" destId="{9D765553-1156-4A78-A0B0-9B0467480F7D}" srcOrd="1" destOrd="0" presId="urn:microsoft.com/office/officeart/2005/8/layout/vList2"/>
    <dgm:cxn modelId="{1138E0F1-46D8-47E1-AC22-3B330D99B62E}" type="presParOf" srcId="{9DA9931A-3CBD-43A0-A6AA-9CD5FC109D67}" destId="{770F5023-272E-49C3-B7FC-B751E24ACD2F}" srcOrd="2" destOrd="0" presId="urn:microsoft.com/office/officeart/2005/8/layout/vList2"/>
    <dgm:cxn modelId="{EB71A101-742A-42C0-817E-A7686378EE0E}" type="presParOf" srcId="{9DA9931A-3CBD-43A0-A6AA-9CD5FC109D67}" destId="{25A11378-41AB-470B-87F6-33994B5F13C8}" srcOrd="3" destOrd="0" presId="urn:microsoft.com/office/officeart/2005/8/layout/vList2"/>
    <dgm:cxn modelId="{5566FF17-00C0-44D3-B40C-467442608EC8}" type="presParOf" srcId="{9DA9931A-3CBD-43A0-A6AA-9CD5FC109D67}" destId="{ACA5411A-47F4-4C06-A624-08B394B63F99}" srcOrd="4" destOrd="0" presId="urn:microsoft.com/office/officeart/2005/8/layout/vList2"/>
    <dgm:cxn modelId="{EE9503F1-6E63-47F0-BA92-EDD46CBEB0B3}" type="presParOf" srcId="{9DA9931A-3CBD-43A0-A6AA-9CD5FC109D67}" destId="{90475E2C-0C56-43A8-9444-72BBE4DB1A1B}" srcOrd="5" destOrd="0" presId="urn:microsoft.com/office/officeart/2005/8/layout/vList2"/>
    <dgm:cxn modelId="{8665D174-9CC9-42D3-A554-2020E04A0E0B}" type="presParOf" srcId="{9DA9931A-3CBD-43A0-A6AA-9CD5FC109D67}" destId="{2B84B547-793F-4E8C-832A-F3FA300670AA}" srcOrd="6" destOrd="0" presId="urn:microsoft.com/office/officeart/2005/8/layout/vList2"/>
    <dgm:cxn modelId="{9E86AB5D-5DE9-4D8F-94E1-DA6351CC0207}" type="presParOf" srcId="{9DA9931A-3CBD-43A0-A6AA-9CD5FC109D67}" destId="{4621E278-0842-45C3-B22A-4D580831D857}" srcOrd="7" destOrd="0" presId="urn:microsoft.com/office/officeart/2005/8/layout/vList2"/>
    <dgm:cxn modelId="{5B929474-B46B-49B3-B9B4-E5EEB8E5595E}" type="presParOf" srcId="{9DA9931A-3CBD-43A0-A6AA-9CD5FC109D67}" destId="{F4E230EB-9637-4FF8-867B-C30C8D3B41C5}" srcOrd="8" destOrd="0" presId="urn:microsoft.com/office/officeart/2005/8/layout/vList2"/>
    <dgm:cxn modelId="{A2140DEA-5FC4-493D-AA39-429A7266CF8D}" type="presParOf" srcId="{9DA9931A-3CBD-43A0-A6AA-9CD5FC109D67}" destId="{5D694406-55E0-406E-911E-392DF1285058}" srcOrd="9" destOrd="0" presId="urn:microsoft.com/office/officeart/2005/8/layout/vList2"/>
    <dgm:cxn modelId="{848FF6CB-AC9B-49A2-BBD5-088B267F0C8E}" type="presParOf" srcId="{9DA9931A-3CBD-43A0-A6AA-9CD5FC109D67}" destId="{7583F4EC-C0C7-4672-AC10-F2ECF265BD96}" srcOrd="10" destOrd="0" presId="urn:microsoft.com/office/officeart/2005/8/layout/vList2"/>
    <dgm:cxn modelId="{826BB8B5-21DE-497A-992E-FD2DD789F574}" type="presParOf" srcId="{9DA9931A-3CBD-43A0-A6AA-9CD5FC109D67}" destId="{FA564C26-B1DF-4015-8860-9A38F1237200}" srcOrd="11" destOrd="0" presId="urn:microsoft.com/office/officeart/2005/8/layout/vList2"/>
    <dgm:cxn modelId="{041C0358-976B-494D-B8DB-C3D5C6D376F3}" type="presParOf" srcId="{9DA9931A-3CBD-43A0-A6AA-9CD5FC109D67}" destId="{B85CA4E6-2DE9-41BF-BBA8-A0D813175159}" srcOrd="12" destOrd="0" presId="urn:microsoft.com/office/officeart/2005/8/layout/vList2"/>
    <dgm:cxn modelId="{6283E0D3-5E73-4B04-BC20-09F40F6BEDC5}" type="presParOf" srcId="{9DA9931A-3CBD-43A0-A6AA-9CD5FC109D67}" destId="{F9A25AC0-72BD-4909-998F-BB8B82E52A3B}" srcOrd="13" destOrd="0" presId="urn:microsoft.com/office/officeart/2005/8/layout/vList2"/>
    <dgm:cxn modelId="{00C027A5-7A28-4B9C-9A43-7D5E8B738B34}" type="presParOf" srcId="{9DA9931A-3CBD-43A0-A6AA-9CD5FC109D67}" destId="{E757D854-072D-4694-8582-37DBB4415FF2}" srcOrd="14" destOrd="0" presId="urn:microsoft.com/office/officeart/2005/8/layout/vList2"/>
    <dgm:cxn modelId="{73C3BE6A-0D32-4344-B757-68AAAA4CB09B}" type="presParOf" srcId="{9DA9931A-3CBD-43A0-A6AA-9CD5FC109D67}" destId="{B5913A09-513C-489F-8EC9-BC2BB1D15D1A}" srcOrd="15" destOrd="0" presId="urn:microsoft.com/office/officeart/2005/8/layout/vList2"/>
    <dgm:cxn modelId="{019CD09E-D6AA-4EE1-A49F-1A762E1B30EA}" type="presParOf" srcId="{9DA9931A-3CBD-43A0-A6AA-9CD5FC109D67}" destId="{45F57171-C0BD-4D26-B36F-5116E43B3C2A}" srcOrd="16" destOrd="0" presId="urn:microsoft.com/office/officeart/2005/8/layout/vList2"/>
    <dgm:cxn modelId="{9F87B1E2-EAD4-437B-86B9-0FC104F76D74}" type="presParOf" srcId="{9DA9931A-3CBD-43A0-A6AA-9CD5FC109D67}" destId="{C7D135A6-B110-47EC-991A-AFEC8E4EE703}" srcOrd="17" destOrd="0" presId="urn:microsoft.com/office/officeart/2005/8/layout/vList2"/>
    <dgm:cxn modelId="{F289062A-24C7-4B76-8E9D-BEFAFD141914}" type="presParOf" srcId="{9DA9931A-3CBD-43A0-A6AA-9CD5FC109D67}" destId="{3A826DC0-683E-4E6D-97F7-2D780D4FA3BC}" srcOrd="18" destOrd="0" presId="urn:microsoft.com/office/officeart/2005/8/layout/vList2"/>
    <dgm:cxn modelId="{1B0127C4-E9E8-47CC-8870-D971F6F61D75}" type="presParOf" srcId="{9DA9931A-3CBD-43A0-A6AA-9CD5FC109D67}" destId="{753917FD-9A5C-44F3-81F0-AF4216BE75D5}" srcOrd="19" destOrd="0" presId="urn:microsoft.com/office/officeart/2005/8/layout/vList2"/>
    <dgm:cxn modelId="{9D4390EE-75BF-47F9-82A1-DE9F467D2D07}" type="presParOf" srcId="{9DA9931A-3CBD-43A0-A6AA-9CD5FC109D67}" destId="{D4785DF1-5C90-4576-8A6F-BBD1878124EC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0F599-D285-4C07-8482-CAEE98FD3EB7}">
      <dsp:nvSpPr>
        <dsp:cNvPr id="0" name=""/>
        <dsp:cNvSpPr/>
      </dsp:nvSpPr>
      <dsp:spPr>
        <a:xfrm>
          <a:off x="0" y="23768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/>
            <a:t>Colosseum</a:t>
          </a:r>
          <a:endParaRPr lang="en-US" sz="1500" kern="1200"/>
        </a:p>
      </dsp:txBody>
      <dsp:txXfrm>
        <a:off x="17563" y="41331"/>
        <a:ext cx="5961287" cy="324648"/>
      </dsp:txXfrm>
    </dsp:sp>
    <dsp:sp modelId="{770F5023-272E-49C3-B7FC-B751E24ACD2F}">
      <dsp:nvSpPr>
        <dsp:cNvPr id="0" name=""/>
        <dsp:cNvSpPr/>
      </dsp:nvSpPr>
      <dsp:spPr>
        <a:xfrm>
          <a:off x="0" y="426743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/>
            <a:t>Forum Romanum</a:t>
          </a:r>
          <a:endParaRPr lang="en-US" sz="1500" kern="1200"/>
        </a:p>
      </dsp:txBody>
      <dsp:txXfrm>
        <a:off x="17563" y="444306"/>
        <a:ext cx="5961287" cy="324648"/>
      </dsp:txXfrm>
    </dsp:sp>
    <dsp:sp modelId="{ACA5411A-47F4-4C06-A624-08B394B63F99}">
      <dsp:nvSpPr>
        <dsp:cNvPr id="0" name=""/>
        <dsp:cNvSpPr/>
      </dsp:nvSpPr>
      <dsp:spPr>
        <a:xfrm>
          <a:off x="0" y="829718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/>
            <a:t>Szent Péter Bazilika</a:t>
          </a:r>
          <a:endParaRPr lang="en-US" sz="1500" kern="1200"/>
        </a:p>
      </dsp:txBody>
      <dsp:txXfrm>
        <a:off x="17563" y="847281"/>
        <a:ext cx="5961287" cy="324648"/>
      </dsp:txXfrm>
    </dsp:sp>
    <dsp:sp modelId="{2B84B547-793F-4E8C-832A-F3FA300670AA}">
      <dsp:nvSpPr>
        <dsp:cNvPr id="0" name=""/>
        <dsp:cNvSpPr/>
      </dsp:nvSpPr>
      <dsp:spPr>
        <a:xfrm>
          <a:off x="0" y="1232693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/>
            <a:t>Angyalvár</a:t>
          </a:r>
          <a:endParaRPr lang="en-US" sz="1500" kern="1200"/>
        </a:p>
      </dsp:txBody>
      <dsp:txXfrm>
        <a:off x="17563" y="1250256"/>
        <a:ext cx="5961287" cy="324648"/>
      </dsp:txXfrm>
    </dsp:sp>
    <dsp:sp modelId="{F4E230EB-9637-4FF8-867B-C30C8D3B41C5}">
      <dsp:nvSpPr>
        <dsp:cNvPr id="0" name=""/>
        <dsp:cNvSpPr/>
      </dsp:nvSpPr>
      <dsp:spPr>
        <a:xfrm>
          <a:off x="0" y="1635668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/>
            <a:t>Vatikáni múzeum</a:t>
          </a:r>
          <a:endParaRPr lang="en-US" sz="1500" kern="1200" dirty="0"/>
        </a:p>
      </dsp:txBody>
      <dsp:txXfrm>
        <a:off x="17563" y="1653231"/>
        <a:ext cx="5961287" cy="324648"/>
      </dsp:txXfrm>
    </dsp:sp>
    <dsp:sp modelId="{7583F4EC-C0C7-4672-AC10-F2ECF265BD96}">
      <dsp:nvSpPr>
        <dsp:cNvPr id="0" name=""/>
        <dsp:cNvSpPr/>
      </dsp:nvSpPr>
      <dsp:spPr>
        <a:xfrm>
          <a:off x="0" y="2038643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 err="1"/>
            <a:t>Anzio</a:t>
          </a:r>
          <a:r>
            <a:rPr lang="hu-HU" sz="1500" b="1" kern="1200" dirty="0"/>
            <a:t> tengerpart</a:t>
          </a:r>
          <a:endParaRPr lang="en-US" sz="1500" kern="1200" dirty="0"/>
        </a:p>
      </dsp:txBody>
      <dsp:txXfrm>
        <a:off x="17563" y="2056206"/>
        <a:ext cx="5961287" cy="324648"/>
      </dsp:txXfrm>
    </dsp:sp>
    <dsp:sp modelId="{B85CA4E6-2DE9-41BF-BBA8-A0D813175159}">
      <dsp:nvSpPr>
        <dsp:cNvPr id="0" name=""/>
        <dsp:cNvSpPr/>
      </dsp:nvSpPr>
      <dsp:spPr>
        <a:xfrm>
          <a:off x="0" y="2441618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/>
            <a:t>Spanyol lépcső</a:t>
          </a:r>
          <a:endParaRPr lang="en-US" sz="1500" kern="1200" dirty="0"/>
        </a:p>
      </dsp:txBody>
      <dsp:txXfrm>
        <a:off x="17563" y="2459181"/>
        <a:ext cx="5961287" cy="324648"/>
      </dsp:txXfrm>
    </dsp:sp>
    <dsp:sp modelId="{E757D854-072D-4694-8582-37DBB4415FF2}">
      <dsp:nvSpPr>
        <dsp:cNvPr id="0" name=""/>
        <dsp:cNvSpPr/>
      </dsp:nvSpPr>
      <dsp:spPr>
        <a:xfrm>
          <a:off x="0" y="2844593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 err="1"/>
            <a:t>Trevi</a:t>
          </a:r>
          <a:r>
            <a:rPr lang="hu-HU" sz="1500" b="1" kern="1200" dirty="0"/>
            <a:t>-kút</a:t>
          </a:r>
          <a:endParaRPr lang="en-US" sz="1500" kern="1200" dirty="0"/>
        </a:p>
      </dsp:txBody>
      <dsp:txXfrm>
        <a:off x="17563" y="2862156"/>
        <a:ext cx="5961287" cy="324648"/>
      </dsp:txXfrm>
    </dsp:sp>
    <dsp:sp modelId="{45F57171-C0BD-4D26-B36F-5116E43B3C2A}">
      <dsp:nvSpPr>
        <dsp:cNvPr id="0" name=""/>
        <dsp:cNvSpPr/>
      </dsp:nvSpPr>
      <dsp:spPr>
        <a:xfrm>
          <a:off x="0" y="3247568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/>
            <a:t>Pantheon</a:t>
          </a:r>
          <a:endParaRPr lang="en-US" sz="1500" kern="1200"/>
        </a:p>
      </dsp:txBody>
      <dsp:txXfrm>
        <a:off x="17563" y="3265131"/>
        <a:ext cx="5961287" cy="324648"/>
      </dsp:txXfrm>
    </dsp:sp>
    <dsp:sp modelId="{3A826DC0-683E-4E6D-97F7-2D780D4FA3BC}">
      <dsp:nvSpPr>
        <dsp:cNvPr id="0" name=""/>
        <dsp:cNvSpPr/>
      </dsp:nvSpPr>
      <dsp:spPr>
        <a:xfrm>
          <a:off x="0" y="3650543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/>
            <a:t>Villa Borghese</a:t>
          </a:r>
          <a:endParaRPr lang="en-US" sz="1500" kern="1200" dirty="0"/>
        </a:p>
      </dsp:txBody>
      <dsp:txXfrm>
        <a:off x="17563" y="3668106"/>
        <a:ext cx="5961287" cy="324648"/>
      </dsp:txXfrm>
    </dsp:sp>
    <dsp:sp modelId="{D4785DF1-5C90-4576-8A6F-BBD1878124EC}">
      <dsp:nvSpPr>
        <dsp:cNvPr id="0" name=""/>
        <dsp:cNvSpPr/>
      </dsp:nvSpPr>
      <dsp:spPr>
        <a:xfrm>
          <a:off x="0" y="4053518"/>
          <a:ext cx="599641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/>
            <a:t>Az igazság szája</a:t>
          </a:r>
          <a:endParaRPr lang="en-US" sz="1500" b="1" kern="1200" dirty="0"/>
        </a:p>
      </dsp:txBody>
      <dsp:txXfrm>
        <a:off x="17563" y="4071081"/>
        <a:ext cx="5961287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7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7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6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0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3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1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2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1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0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7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EF45E1-341A-4537-8EED-3A795C5C8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105525" cy="2387600"/>
          </a:xfrm>
        </p:spPr>
        <p:txBody>
          <a:bodyPr>
            <a:normAutofit/>
          </a:bodyPr>
          <a:lstStyle/>
          <a:p>
            <a:pPr algn="l"/>
            <a:r>
              <a:rPr lang="hu-HU" dirty="0">
                <a:solidFill>
                  <a:schemeClr val="tx1"/>
                </a:solidFill>
              </a:rPr>
              <a:t>Szakmai Gyakorlat Róma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4059A60-87CB-4F72-B497-245CCD6AB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6105525" cy="564591"/>
          </a:xfrm>
        </p:spPr>
        <p:txBody>
          <a:bodyPr>
            <a:normAutofit/>
          </a:bodyPr>
          <a:lstStyle/>
          <a:p>
            <a:pPr algn="l"/>
            <a:r>
              <a:rPr lang="hu-HU" sz="2200" dirty="0">
                <a:solidFill>
                  <a:schemeClr val="tx1"/>
                </a:solidFill>
              </a:rPr>
              <a:t>2022.07.15-2022.08.15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D32A06-E9FE-4F5A-88A6-84905A72C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5675" y="0"/>
            <a:ext cx="4883277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033D3E2-D542-4149-B88A-D57BD4A0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5" y="-1328"/>
            <a:ext cx="4883276" cy="68580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46F34BD-FCC6-4707-9ABF-AF613815F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4" y="4167293"/>
            <a:ext cx="2916033" cy="18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3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7324F0-320F-4910-BCEF-D420AF4F8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Munka közben</a:t>
            </a:r>
          </a:p>
        </p:txBody>
      </p:sp>
      <p:pic>
        <p:nvPicPr>
          <p:cNvPr id="8" name="Tartalom helye 7" descr="A képen asztal, étkezőasztal látható&#10;&#10;Automatikusan generált leírás">
            <a:extLst>
              <a:ext uri="{FF2B5EF4-FFF2-40B4-BE49-F238E27FC236}">
                <a16:creationId xmlns:a16="http://schemas.microsoft.com/office/drawing/2014/main" id="{F5F7FCF0-A8FA-4AD9-8F03-B2A15DB18C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52600"/>
            <a:ext cx="5335588" cy="4001691"/>
          </a:xfrm>
        </p:spPr>
      </p:pic>
      <p:pic>
        <p:nvPicPr>
          <p:cNvPr id="10" name="Tartalom helye 9" descr="A képen beltéri, fal, mennyezet, asztal látható&#10;&#10;Automatikusan generált leírás">
            <a:extLst>
              <a:ext uri="{FF2B5EF4-FFF2-40B4-BE49-F238E27FC236}">
                <a16:creationId xmlns:a16="http://schemas.microsoft.com/office/drawing/2014/main" id="{47B8908C-716F-4201-B176-91B4CABFEC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6" y="1924876"/>
            <a:ext cx="5335587" cy="4001690"/>
          </a:xfrm>
        </p:spPr>
      </p:pic>
    </p:spTree>
    <p:extLst>
      <p:ext uri="{BB962C8B-B14F-4D97-AF65-F5344CB8AC3E}">
        <p14:creationId xmlns:p14="http://schemas.microsoft.com/office/powerpoint/2010/main" val="906020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fal, beltéri, személy, szoba látható&#10;&#10;Automatikusan generált leírás">
            <a:extLst>
              <a:ext uri="{FF2B5EF4-FFF2-40B4-BE49-F238E27FC236}">
                <a16:creationId xmlns:a16="http://schemas.microsoft.com/office/drawing/2014/main" id="{AAF361B2-CA4C-437F-AEC7-0BB7A4C35C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/>
          <a:stretch/>
        </p:blipFill>
        <p:spPr>
          <a:xfrm>
            <a:off x="870365" y="1855304"/>
            <a:ext cx="4417253" cy="4059203"/>
          </a:xfrm>
        </p:spPr>
      </p:pic>
      <p:pic>
        <p:nvPicPr>
          <p:cNvPr id="8" name="Tartalom helye 7" descr="A képen szöveg, személy, beltéri, állás látható&#10;&#10;Automatikusan generált leírás">
            <a:extLst>
              <a:ext uri="{FF2B5EF4-FFF2-40B4-BE49-F238E27FC236}">
                <a16:creationId xmlns:a16="http://schemas.microsoft.com/office/drawing/2014/main" id="{92BDCA02-73AA-449B-9EAF-D7BDEB3B2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90649"/>
            <a:ext cx="6031811" cy="4523858"/>
          </a:xfrm>
        </p:spPr>
      </p:pic>
    </p:spTree>
    <p:extLst>
      <p:ext uri="{BB962C8B-B14F-4D97-AF65-F5344CB8AC3E}">
        <p14:creationId xmlns:p14="http://schemas.microsoft.com/office/powerpoint/2010/main" val="865961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emély, állás, beltéri, csoport látható&#10;&#10;Automatikusan generált leírás">
            <a:extLst>
              <a:ext uri="{FF2B5EF4-FFF2-40B4-BE49-F238E27FC236}">
                <a16:creationId xmlns:a16="http://schemas.microsoft.com/office/drawing/2014/main" id="{61CC808D-9092-4D84-BB9B-E35FE7B1ED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06" y="618634"/>
            <a:ext cx="4038600" cy="5620732"/>
          </a:xfrm>
        </p:spPr>
      </p:pic>
      <p:pic>
        <p:nvPicPr>
          <p:cNvPr id="8" name="Tartalom helye 7" descr="A képen beltéri, konyha, személy, fal látható&#10;&#10;Automatikusan generált leírás">
            <a:extLst>
              <a:ext uri="{FF2B5EF4-FFF2-40B4-BE49-F238E27FC236}">
                <a16:creationId xmlns:a16="http://schemas.microsoft.com/office/drawing/2014/main" id="{1BF10E2E-99F6-4D59-8C53-2405B99F03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3" y="663170"/>
            <a:ext cx="4153071" cy="5531660"/>
          </a:xfrm>
        </p:spPr>
      </p:pic>
    </p:spTree>
    <p:extLst>
      <p:ext uri="{BB962C8B-B14F-4D97-AF65-F5344CB8AC3E}">
        <p14:creationId xmlns:p14="http://schemas.microsoft.com/office/powerpoint/2010/main" val="2483961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padló, beltéri látható&#10;&#10;Automatikusan generált leírás">
            <a:extLst>
              <a:ext uri="{FF2B5EF4-FFF2-40B4-BE49-F238E27FC236}">
                <a16:creationId xmlns:a16="http://schemas.microsoft.com/office/drawing/2014/main" id="{7BB42F7A-103B-4CC4-93D1-CF5ADCB99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/>
          <a:stretch/>
        </p:blipFill>
        <p:spPr>
          <a:xfrm>
            <a:off x="1505651" y="621872"/>
            <a:ext cx="3380963" cy="5614255"/>
          </a:xfrm>
        </p:spPr>
      </p:pic>
      <p:pic>
        <p:nvPicPr>
          <p:cNvPr id="8" name="Tartalom helye 7" descr="A képen beltéri, mennyezet, elkészítés, asztal látható&#10;&#10;Automatikusan generált leírás">
            <a:extLst>
              <a:ext uri="{FF2B5EF4-FFF2-40B4-BE49-F238E27FC236}">
                <a16:creationId xmlns:a16="http://schemas.microsoft.com/office/drawing/2014/main" id="{D4C8F132-65CE-4029-BE99-0F2390D0F5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81"/>
          <a:stretch/>
        </p:blipFill>
        <p:spPr>
          <a:xfrm>
            <a:off x="5181601" y="1635489"/>
            <a:ext cx="6207114" cy="3799937"/>
          </a:xfrm>
        </p:spPr>
      </p:pic>
    </p:spTree>
    <p:extLst>
      <p:ext uri="{BB962C8B-B14F-4D97-AF65-F5344CB8AC3E}">
        <p14:creationId xmlns:p14="http://schemas.microsoft.com/office/powerpoint/2010/main" val="3599443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asztal látható&#10;&#10;Automatikusan generált leírás">
            <a:extLst>
              <a:ext uri="{FF2B5EF4-FFF2-40B4-BE49-F238E27FC236}">
                <a16:creationId xmlns:a16="http://schemas.microsoft.com/office/drawing/2014/main" id="{E09EE454-12D3-4B1F-BA11-E3472BD6CB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664095"/>
            <a:ext cx="3120268" cy="5529809"/>
          </a:xfrm>
        </p:spPr>
      </p:pic>
      <p:pic>
        <p:nvPicPr>
          <p:cNvPr id="8" name="Tartalom helye 7" descr="A képen szöveg, asztal, beltéri, étterem látható&#10;&#10;Automatikusan generált leírás">
            <a:extLst>
              <a:ext uri="{FF2B5EF4-FFF2-40B4-BE49-F238E27FC236}">
                <a16:creationId xmlns:a16="http://schemas.microsoft.com/office/drawing/2014/main" id="{A69914CF-CA12-4F84-84D5-7516DF6225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1" y="2070531"/>
            <a:ext cx="6622774" cy="3605732"/>
          </a:xfrm>
        </p:spPr>
      </p:pic>
    </p:spTree>
    <p:extLst>
      <p:ext uri="{BB962C8B-B14F-4D97-AF65-F5344CB8AC3E}">
        <p14:creationId xmlns:p14="http://schemas.microsoft.com/office/powerpoint/2010/main" val="15879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 descr="A képen beltéri, személy, elkészítés, étkezés látható&#10;&#10;Automatikusan generált leírás">
            <a:extLst>
              <a:ext uri="{FF2B5EF4-FFF2-40B4-BE49-F238E27FC236}">
                <a16:creationId xmlns:a16="http://schemas.microsoft.com/office/drawing/2014/main" id="{F5D5FDAA-3E22-4FEA-82FF-E7C649960D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917774"/>
            <a:ext cx="3948505" cy="5259189"/>
          </a:xfrm>
        </p:spPr>
      </p:pic>
      <p:pic>
        <p:nvPicPr>
          <p:cNvPr id="16" name="Tartalom helye 15" descr="A képen személy, elkészítés, beltéri, munka látható&#10;&#10;Automatikusan generált leírás">
            <a:extLst>
              <a:ext uri="{FF2B5EF4-FFF2-40B4-BE49-F238E27FC236}">
                <a16:creationId xmlns:a16="http://schemas.microsoft.com/office/drawing/2014/main" id="{5D263652-70B2-428D-8DF9-4EDD510EE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9" y="1418073"/>
            <a:ext cx="6189611" cy="4642208"/>
          </a:xfrm>
        </p:spPr>
      </p:pic>
    </p:spTree>
    <p:extLst>
      <p:ext uri="{BB962C8B-B14F-4D97-AF65-F5344CB8AC3E}">
        <p14:creationId xmlns:p14="http://schemas.microsoft.com/office/powerpoint/2010/main" val="1826542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beltéri, fal, személy, elkészítés látható&#10;&#10;Automatikusan generált leírás">
            <a:extLst>
              <a:ext uri="{FF2B5EF4-FFF2-40B4-BE49-F238E27FC236}">
                <a16:creationId xmlns:a16="http://schemas.microsoft.com/office/drawing/2014/main" id="{27E2907C-1882-4DFC-9CAE-C6E11E4B2A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"/>
          <a:stretch/>
        </p:blipFill>
        <p:spPr>
          <a:xfrm>
            <a:off x="1005941" y="545357"/>
            <a:ext cx="3354023" cy="5724372"/>
          </a:xfrm>
        </p:spPr>
      </p:pic>
      <p:pic>
        <p:nvPicPr>
          <p:cNvPr id="5" name="Tartalom helye 4" descr="A képen beltéri, konyha, személy, elkészítés látható&#10;&#10;Automatikusan generált leírás">
            <a:extLst>
              <a:ext uri="{FF2B5EF4-FFF2-40B4-BE49-F238E27FC236}">
                <a16:creationId xmlns:a16="http://schemas.microsoft.com/office/drawing/2014/main" id="{910A8D2C-150F-4A2C-AF50-82EE88CDE9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30" y="1921565"/>
            <a:ext cx="6562770" cy="3627753"/>
          </a:xfrm>
        </p:spPr>
      </p:pic>
    </p:spTree>
    <p:extLst>
      <p:ext uri="{BB962C8B-B14F-4D97-AF65-F5344CB8AC3E}">
        <p14:creationId xmlns:p14="http://schemas.microsoft.com/office/powerpoint/2010/main" val="3656528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9B2A95-4D98-49F9-967E-7C3B1D7A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Ételek</a:t>
            </a:r>
          </a:p>
        </p:txBody>
      </p:sp>
      <p:pic>
        <p:nvPicPr>
          <p:cNvPr id="6" name="Tartalom helye 5" descr="A képen személy, beltéri, konyha, elkészítés látható&#10;&#10;Automatikusan generált leírás">
            <a:extLst>
              <a:ext uri="{FF2B5EF4-FFF2-40B4-BE49-F238E27FC236}">
                <a16:creationId xmlns:a16="http://schemas.microsoft.com/office/drawing/2014/main" id="{410E2FCC-F1B9-446E-B38E-70D5F202D2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55" y="585836"/>
            <a:ext cx="4193345" cy="5591127"/>
          </a:xfrm>
        </p:spPr>
      </p:pic>
      <p:pic>
        <p:nvPicPr>
          <p:cNvPr id="8" name="Tartalom helye 7" descr="A képen étel, beltéri, személy, tányér látható&#10;&#10;Automatikusan generált leírás">
            <a:extLst>
              <a:ext uri="{FF2B5EF4-FFF2-40B4-BE49-F238E27FC236}">
                <a16:creationId xmlns:a16="http://schemas.microsoft.com/office/drawing/2014/main" id="{139CA615-A32F-47A3-8823-FBF71CE80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59" y="2290763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28971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tányér, étel, tészta, fehér látható&#10;&#10;Automatikusan generált leírás">
            <a:extLst>
              <a:ext uri="{FF2B5EF4-FFF2-40B4-BE49-F238E27FC236}">
                <a16:creationId xmlns:a16="http://schemas.microsoft.com/office/drawing/2014/main" id="{98B5E92F-DABD-45D0-899C-61C4101AC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060" y="1352187"/>
            <a:ext cx="5513124" cy="4134843"/>
          </a:xfrm>
        </p:spPr>
      </p:pic>
      <p:pic>
        <p:nvPicPr>
          <p:cNvPr id="12" name="Tartalom helye 11" descr="A képen étel, étkezés, friss, piéce de résistance látható&#10;&#10;Automatikusan generált leírás">
            <a:extLst>
              <a:ext uri="{FF2B5EF4-FFF2-40B4-BE49-F238E27FC236}">
                <a16:creationId xmlns:a16="http://schemas.microsoft.com/office/drawing/2014/main" id="{A26D8252-264A-4C16-947F-7CDD7163B9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87" y="1873421"/>
            <a:ext cx="5529470" cy="4147103"/>
          </a:xfrm>
        </p:spPr>
      </p:pic>
    </p:spTree>
    <p:extLst>
      <p:ext uri="{BB962C8B-B14F-4D97-AF65-F5344CB8AC3E}">
        <p14:creationId xmlns:p14="http://schemas.microsoft.com/office/powerpoint/2010/main" val="4289801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étel, tányér, beltéri, fél látható&#10;&#10;Automatikusan generált leírás">
            <a:extLst>
              <a:ext uri="{FF2B5EF4-FFF2-40B4-BE49-F238E27FC236}">
                <a16:creationId xmlns:a16="http://schemas.microsoft.com/office/drawing/2014/main" id="{3FDA9C81-C929-4DAA-8EC2-0DD9ECAC40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1" y="1293381"/>
            <a:ext cx="5694984" cy="4271238"/>
          </a:xfrm>
        </p:spPr>
      </p:pic>
      <p:pic>
        <p:nvPicPr>
          <p:cNvPr id="8" name="Tartalom helye 7" descr="A képen asztal, tányér, kávé, étel látható&#10;&#10;Automatikusan generált leírás">
            <a:extLst>
              <a:ext uri="{FF2B5EF4-FFF2-40B4-BE49-F238E27FC236}">
                <a16:creationId xmlns:a16="http://schemas.microsoft.com/office/drawing/2014/main" id="{81965E90-8FD6-4F14-9E8A-75E03985B8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26" y="753631"/>
            <a:ext cx="4013053" cy="5350738"/>
          </a:xfrm>
        </p:spPr>
      </p:pic>
    </p:spTree>
    <p:extLst>
      <p:ext uri="{BB962C8B-B14F-4D97-AF65-F5344CB8AC3E}">
        <p14:creationId xmlns:p14="http://schemas.microsoft.com/office/powerpoint/2010/main" val="197317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602C35-5217-459F-A1A4-97CEA1CA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Résztvevők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9944CBE-C334-4995-8074-65C75791D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4707833"/>
            <a:ext cx="5181600" cy="1325563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hu-HU" sz="2000" b="1" u="sng" dirty="0">
                <a:solidFill>
                  <a:schemeClr val="tx1">
                    <a:alpha val="70000"/>
                  </a:schemeClr>
                </a:solidFill>
              </a:rPr>
              <a:t>Szakács</a:t>
            </a:r>
          </a:p>
          <a:p>
            <a:pPr marL="228600" indent="0">
              <a:buNone/>
            </a:pPr>
            <a:r>
              <a:rPr lang="hu-HU" sz="2000" b="1" dirty="0">
                <a:solidFill>
                  <a:schemeClr val="tx1">
                    <a:alpha val="70000"/>
                  </a:schemeClr>
                </a:solidFill>
              </a:rPr>
              <a:t>Mezei Karina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F5681822-9A0E-481A-B80E-0E2E8951D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2898913" cy="4119563"/>
          </a:xfrm>
        </p:spPr>
        <p:txBody>
          <a:bodyPr/>
          <a:lstStyle/>
          <a:p>
            <a:pPr marL="228600" indent="0">
              <a:buNone/>
            </a:pPr>
            <a:r>
              <a:rPr lang="hu-HU" sz="2000" b="1" u="sng" dirty="0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Pincérek</a:t>
            </a:r>
          </a:p>
          <a:p>
            <a:pPr marL="228600" indent="0">
              <a:buNone/>
            </a:pPr>
            <a:r>
              <a:rPr lang="hu-HU" sz="2000" b="1" dirty="0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hu-HU" sz="2000" b="1" dirty="0" err="1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Bencsis</a:t>
            </a:r>
            <a:r>
              <a:rPr lang="hu-HU" sz="2000" b="1" dirty="0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Alexandra</a:t>
            </a:r>
          </a:p>
          <a:p>
            <a:pPr marL="228600" indent="0">
              <a:buNone/>
            </a:pPr>
            <a:r>
              <a:rPr lang="hu-HU" sz="2000" b="1" dirty="0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-Félix Anna Lili</a:t>
            </a:r>
          </a:p>
          <a:p>
            <a:pPr marL="228600" indent="0">
              <a:buNone/>
            </a:pPr>
            <a:r>
              <a:rPr lang="hu-HU" sz="2000" b="1" dirty="0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hu-HU" sz="2000" b="1" dirty="0" err="1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Povazsán</a:t>
            </a:r>
            <a:r>
              <a:rPr lang="hu-HU" sz="2000" b="1" dirty="0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Regő</a:t>
            </a:r>
          </a:p>
          <a:p>
            <a:pPr marL="228600" indent="0">
              <a:buNone/>
            </a:pPr>
            <a:r>
              <a:rPr lang="hu-HU" sz="2000" b="1" dirty="0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hu-HU" sz="2000" b="1" dirty="0" err="1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Gyürky</a:t>
            </a:r>
            <a:r>
              <a:rPr lang="hu-HU" sz="2000" b="1" dirty="0">
                <a:solidFill>
                  <a:schemeClr val="tx1">
                    <a:alpha val="7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Sándor</a:t>
            </a:r>
          </a:p>
          <a:p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0E92E8F-2D54-486E-8B72-D9B2337D9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818" y="760542"/>
            <a:ext cx="7122182" cy="533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41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FEC650-6C68-48F4-8D3F-D860C29F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Kulturális Programok</a:t>
            </a:r>
          </a:p>
        </p:txBody>
      </p:sp>
      <p:graphicFrame>
        <p:nvGraphicFramePr>
          <p:cNvPr id="9" name="Tartalom helye 3">
            <a:extLst>
              <a:ext uri="{FF2B5EF4-FFF2-40B4-BE49-F238E27FC236}">
                <a16:creationId xmlns:a16="http://schemas.microsoft.com/office/drawing/2014/main" id="{2EA25157-9BE9-3295-8410-949A9C3F073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7252004"/>
              </p:ext>
            </p:extLst>
          </p:nvPr>
        </p:nvGraphicFramePr>
        <p:xfrm>
          <a:off x="650015" y="1752600"/>
          <a:ext cx="5996413" cy="443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B59E3191-7797-4C4B-AD1D-EDDFA8BB13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8012132" y="3429000"/>
            <a:ext cx="5157663" cy="82303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5FD2B04-68BB-48CA-BE0E-70195CCD7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389" y="2225597"/>
            <a:ext cx="5157663" cy="823031"/>
          </a:xfrm>
          <a:prstGeom prst="rect">
            <a:avLst/>
          </a:prstGeom>
        </p:spPr>
      </p:pic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9E8CACDC-81CC-4297-97FE-BA16ABCB32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605" y="1230519"/>
            <a:ext cx="5895008" cy="43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7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77968FF-8A61-433B-8820-8D6FB79E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2" y="806676"/>
            <a:ext cx="4581525" cy="7974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Colosseum</a:t>
            </a:r>
          </a:p>
        </p:txBody>
      </p:sp>
      <p:pic>
        <p:nvPicPr>
          <p:cNvPr id="6" name="Tartalom helye 5" descr="A képen égbolt, épület, kültéri látható&#10;&#10;Automatikusan generált leírás">
            <a:extLst>
              <a:ext uri="{FF2B5EF4-FFF2-40B4-BE49-F238E27FC236}">
                <a16:creationId xmlns:a16="http://schemas.microsoft.com/office/drawing/2014/main" id="{7C9D075C-38FD-4778-BA8B-02149138DF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r="-1" b="-1"/>
          <a:stretch/>
        </p:blipFill>
        <p:spPr>
          <a:xfrm>
            <a:off x="6096001" y="490330"/>
            <a:ext cx="5604754" cy="5879092"/>
          </a:xfrm>
          <a:prstGeom prst="rect">
            <a:avLst/>
          </a:prstGeom>
        </p:spPr>
      </p:pic>
      <p:pic>
        <p:nvPicPr>
          <p:cNvPr id="14" name="Tartalom helye 13" descr="A képen személy, kültéri, állás, csoport látható&#10;&#10;Automatikusan generált leírás">
            <a:extLst>
              <a:ext uri="{FF2B5EF4-FFF2-40B4-BE49-F238E27FC236}">
                <a16:creationId xmlns:a16="http://schemas.microsoft.com/office/drawing/2014/main" id="{6FEE5BEA-69D1-4152-BF28-1168109FC0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29" y="1623464"/>
            <a:ext cx="3423326" cy="4564435"/>
          </a:xfrm>
        </p:spPr>
      </p:pic>
    </p:spTree>
    <p:extLst>
      <p:ext uri="{BB962C8B-B14F-4D97-AF65-F5344CB8AC3E}">
        <p14:creationId xmlns:p14="http://schemas.microsoft.com/office/powerpoint/2010/main" val="4079227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1A85D24-B5EB-410E-BDB8-18BCA382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16163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Forum </a:t>
            </a:r>
            <a:r>
              <a:rPr lang="en-US" sz="4400" dirty="0" err="1">
                <a:solidFill>
                  <a:schemeClr val="tx1"/>
                </a:solidFill>
              </a:rPr>
              <a:t>Romanum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Tartalom helye 5" descr="A képen égbolt, kültéri látható&#10;&#10;Automatikusan generált leírás">
            <a:extLst>
              <a:ext uri="{FF2B5EF4-FFF2-40B4-BE49-F238E27FC236}">
                <a16:creationId xmlns:a16="http://schemas.microsoft.com/office/drawing/2014/main" id="{377ED170-8BDA-49A4-82A9-1A66559F41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2" r="7048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D4588F18-3B6C-430D-8CC5-699011EA7A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6262" y="308609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3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ame 2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2CC65C6-22C7-45EE-89DE-C6260737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04" y="857251"/>
            <a:ext cx="5890590" cy="1351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Szent Péter Bazilika</a:t>
            </a:r>
          </a:p>
        </p:txBody>
      </p:sp>
      <p:pic>
        <p:nvPicPr>
          <p:cNvPr id="14" name="Tartalom helye 13" descr="A képen kültéri, égbolt, épület, kormányzati épület látható&#10;&#10;Automatikusan generált leírás">
            <a:extLst>
              <a:ext uri="{FF2B5EF4-FFF2-40B4-BE49-F238E27FC236}">
                <a16:creationId xmlns:a16="http://schemas.microsoft.com/office/drawing/2014/main" id="{7F38CEEA-3724-45DC-98BB-39551DAACE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60" y="2208628"/>
            <a:ext cx="4465949" cy="4044398"/>
          </a:xfrm>
        </p:spPr>
      </p:pic>
      <p:pic>
        <p:nvPicPr>
          <p:cNvPr id="4" name="Kép 3" descr="A képen épület, kültéri, kő látható&#10;&#10;Automatikusan generált leírás">
            <a:extLst>
              <a:ext uri="{FF2B5EF4-FFF2-40B4-BE49-F238E27FC236}">
                <a16:creationId xmlns:a16="http://schemas.microsoft.com/office/drawing/2014/main" id="{85E841F4-6A57-4626-BE32-1C75C8FDC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3526" r="17810" b="16969"/>
          <a:stretch/>
        </p:blipFill>
        <p:spPr>
          <a:xfrm>
            <a:off x="7560600" y="509807"/>
            <a:ext cx="4141070" cy="58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46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ame 3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ame 3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864573B-3E9E-4948-90A9-00B5501F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114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Angyalvár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0" name="Tartalom helye 9" descr="A képen égbolt, kültéri, természet, hegy látható&#10;&#10;Automatikusan generált leírás">
            <a:extLst>
              <a:ext uri="{FF2B5EF4-FFF2-40B4-BE49-F238E27FC236}">
                <a16:creationId xmlns:a16="http://schemas.microsoft.com/office/drawing/2014/main" id="{38203F90-E51D-463F-9E34-35DE286862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r="15923" b="1"/>
          <a:stretch/>
        </p:blipFill>
        <p:spPr>
          <a:xfrm>
            <a:off x="6533261" y="488577"/>
            <a:ext cx="5167640" cy="5880845"/>
          </a:xfrm>
          <a:prstGeom prst="rect">
            <a:avLst/>
          </a:prstGeom>
        </p:spPr>
      </p:pic>
      <p:pic>
        <p:nvPicPr>
          <p:cNvPr id="4" name="Kép 3" descr="A képen személy, égbolt, kültéri, talaj látható&#10;&#10;Automatikusan generált leírás">
            <a:extLst>
              <a:ext uri="{FF2B5EF4-FFF2-40B4-BE49-F238E27FC236}">
                <a16:creationId xmlns:a16="http://schemas.microsoft.com/office/drawing/2014/main" id="{25634F3B-1612-4D28-95B3-8A3C7B099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0" y="2351109"/>
            <a:ext cx="4724339" cy="35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65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ame 3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CD97D84-D2E2-4792-B550-3C8716BB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83" y="1784904"/>
            <a:ext cx="4581525" cy="12388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Vatikáni</a:t>
            </a:r>
            <a:br>
              <a:rPr lang="hu-HU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Múzeum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9" name="Tartalom helye 28" descr="A képen növény, virág, fa, juhar látható&#10;&#10;Automatikusan generált leírás">
            <a:extLst>
              <a:ext uri="{FF2B5EF4-FFF2-40B4-BE49-F238E27FC236}">
                <a16:creationId xmlns:a16="http://schemas.microsoft.com/office/drawing/2014/main" id="{6442A09F-BED7-4615-899B-4C70AFAE80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6120" y="1227475"/>
            <a:ext cx="5880845" cy="4410633"/>
          </a:xfrm>
        </p:spPr>
      </p:pic>
      <p:pic>
        <p:nvPicPr>
          <p:cNvPr id="6" name="Tartalom helye 5" descr="A képen beltéri, padló, alapozás látható&#10;&#10;Automatikusan generált leírás">
            <a:extLst>
              <a:ext uri="{FF2B5EF4-FFF2-40B4-BE49-F238E27FC236}">
                <a16:creationId xmlns:a16="http://schemas.microsoft.com/office/drawing/2014/main" id="{CE58F93E-9072-4C4C-9DBA-4C88EBB70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480" y="2031149"/>
            <a:ext cx="4673796" cy="3564835"/>
          </a:xfrm>
        </p:spPr>
      </p:pic>
    </p:spTree>
    <p:extLst>
      <p:ext uri="{BB962C8B-B14F-4D97-AF65-F5344CB8AC3E}">
        <p14:creationId xmlns:p14="http://schemas.microsoft.com/office/powerpoint/2010/main" val="2995586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DA76BF2-A170-4927-B0A5-9EFC5942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6" y="843999"/>
            <a:ext cx="4581525" cy="13161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Anzio</a:t>
            </a:r>
          </a:p>
        </p:txBody>
      </p:sp>
      <p:pic>
        <p:nvPicPr>
          <p:cNvPr id="8" name="Tartalom helye 7" descr="A képen víz, kültéri, égbolt, csónak látható&#10;&#10;Automatikusan generált leírás">
            <a:extLst>
              <a:ext uri="{FF2B5EF4-FFF2-40B4-BE49-F238E27FC236}">
                <a16:creationId xmlns:a16="http://schemas.microsoft.com/office/drawing/2014/main" id="{184F0E53-D890-43D6-9591-9277EA3BB6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51" y="2306168"/>
            <a:ext cx="5079684" cy="3809763"/>
          </a:xfrm>
        </p:spPr>
      </p:pic>
      <p:pic>
        <p:nvPicPr>
          <p:cNvPr id="7" name="Tartalom helye 6" descr="A képen személy látható&#10;&#10;Automatikusan generált leírás">
            <a:extLst>
              <a:ext uri="{FF2B5EF4-FFF2-40B4-BE49-F238E27FC236}">
                <a16:creationId xmlns:a16="http://schemas.microsoft.com/office/drawing/2014/main" id="{91C9DFDD-E994-4420-9097-8BA6C89309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1634" y="1413801"/>
            <a:ext cx="5373863" cy="4030397"/>
          </a:xfrm>
        </p:spPr>
      </p:pic>
    </p:spTree>
    <p:extLst>
      <p:ext uri="{BB962C8B-B14F-4D97-AF65-F5344CB8AC3E}">
        <p14:creationId xmlns:p14="http://schemas.microsoft.com/office/powerpoint/2010/main" val="2663713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82722B6-0187-4B6C-869A-B02ADF7B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681829"/>
            <a:ext cx="4581525" cy="10382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Spanyol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lépcső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Tartalom helye 5" descr="A képen épület, kültéri, személyek látható&#10;&#10;Automatikusan generált leírás">
            <a:extLst>
              <a:ext uri="{FF2B5EF4-FFF2-40B4-BE49-F238E27FC236}">
                <a16:creationId xmlns:a16="http://schemas.microsoft.com/office/drawing/2014/main" id="{34D94FD5-8045-49D8-AA51-1CB34CFEE1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r="4514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pic>
        <p:nvPicPr>
          <p:cNvPr id="18" name="Tartalom helye 17" descr="A képen térkép látható&#10;&#10;Automatikusan generált leírás">
            <a:extLst>
              <a:ext uri="{FF2B5EF4-FFF2-40B4-BE49-F238E27FC236}">
                <a16:creationId xmlns:a16="http://schemas.microsoft.com/office/drawing/2014/main" id="{B28E55AE-5E7E-4142-AF09-1ABABA9175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6585" y="2368739"/>
            <a:ext cx="4351351" cy="3263513"/>
          </a:xfrm>
        </p:spPr>
      </p:pic>
    </p:spTree>
    <p:extLst>
      <p:ext uri="{BB962C8B-B14F-4D97-AF65-F5344CB8AC3E}">
        <p14:creationId xmlns:p14="http://schemas.microsoft.com/office/powerpoint/2010/main" val="219978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9B32000-66F4-4DDC-91EE-3EFB5A5BC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951" y="613350"/>
            <a:ext cx="4581525" cy="8440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Trevi</a:t>
            </a:r>
            <a:r>
              <a:rPr lang="hu-HU" sz="4400" dirty="0">
                <a:solidFill>
                  <a:schemeClr val="tx1"/>
                </a:solidFill>
              </a:rPr>
              <a:t>-</a:t>
            </a:r>
            <a:r>
              <a:rPr lang="en-US" sz="4400" dirty="0" err="1">
                <a:solidFill>
                  <a:schemeClr val="tx1"/>
                </a:solidFill>
              </a:rPr>
              <a:t>kút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Tartalom helye 5" descr="A képen épület, égbolt, kültéri, kő látható&#10;&#10;Automatikusan generált leírás">
            <a:extLst>
              <a:ext uri="{FF2B5EF4-FFF2-40B4-BE49-F238E27FC236}">
                <a16:creationId xmlns:a16="http://schemas.microsoft.com/office/drawing/2014/main" id="{DA9ECBFE-F57B-4674-A63B-D40A025766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r="18326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pic>
        <p:nvPicPr>
          <p:cNvPr id="12" name="Tartalom helye 11" descr="A képen személy, épület, kültéri, csoport látható&#10;&#10;Automatikusan generált leírás">
            <a:extLst>
              <a:ext uri="{FF2B5EF4-FFF2-40B4-BE49-F238E27FC236}">
                <a16:creationId xmlns:a16="http://schemas.microsoft.com/office/drawing/2014/main" id="{204645CB-87F1-40C5-A7F5-BC3F6010E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8556"/>
          <a:stretch/>
        </p:blipFill>
        <p:spPr>
          <a:xfrm>
            <a:off x="1014587" y="1866512"/>
            <a:ext cx="4842555" cy="4093809"/>
          </a:xfrm>
        </p:spPr>
      </p:pic>
    </p:spTree>
    <p:extLst>
      <p:ext uri="{BB962C8B-B14F-4D97-AF65-F5344CB8AC3E}">
        <p14:creationId xmlns:p14="http://schemas.microsoft.com/office/powerpoint/2010/main" val="347448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3C99BAC-B1CE-47EA-8A33-EEC0C787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9574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Pantheon</a:t>
            </a:r>
          </a:p>
        </p:txBody>
      </p:sp>
      <p:pic>
        <p:nvPicPr>
          <p:cNvPr id="8" name="Tartalom helye 7" descr="A képen égbolt, épület, kültéri, templom látható&#10;&#10;Automatikusan generált leírás">
            <a:extLst>
              <a:ext uri="{FF2B5EF4-FFF2-40B4-BE49-F238E27FC236}">
                <a16:creationId xmlns:a16="http://schemas.microsoft.com/office/drawing/2014/main" id="{94429B5C-A60A-41F3-8444-56339CB656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02" y="2623257"/>
            <a:ext cx="4503322" cy="3377492"/>
          </a:xfrm>
        </p:spPr>
      </p:pic>
      <p:pic>
        <p:nvPicPr>
          <p:cNvPr id="6" name="Tartalom helye 5" descr="A képen épület, templom, kegyhely, kültéri látható&#10;&#10;Automatikusan generált leírás">
            <a:extLst>
              <a:ext uri="{FF2B5EF4-FFF2-40B4-BE49-F238E27FC236}">
                <a16:creationId xmlns:a16="http://schemas.microsoft.com/office/drawing/2014/main" id="{1D456555-C1BD-407D-9FFA-EF10B82C10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26146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ame 1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ame 18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4D2B259-94FB-4CC7-89F9-ACDA7B6E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1"/>
            <a:ext cx="5890590" cy="1210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Utazás</a:t>
            </a:r>
          </a:p>
        </p:txBody>
      </p:sp>
      <p:pic>
        <p:nvPicPr>
          <p:cNvPr id="12" name="Tartalom helye 11" descr="A képen sima, kültéri, út, repülőgép látható&#10;&#10;Automatikusan generált leírás">
            <a:extLst>
              <a:ext uri="{FF2B5EF4-FFF2-40B4-BE49-F238E27FC236}">
                <a16:creationId xmlns:a16="http://schemas.microsoft.com/office/drawing/2014/main" id="{3C16B7CF-4E42-499F-AE52-7DEE87B1A0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1" y="2649802"/>
            <a:ext cx="6394491" cy="3499208"/>
          </a:xfrm>
        </p:spPr>
      </p:pic>
      <p:pic>
        <p:nvPicPr>
          <p:cNvPr id="8" name="Tartalom helye 7" descr="A képen ablak látható&#10;&#10;Automatikusan generált leírás">
            <a:extLst>
              <a:ext uri="{FF2B5EF4-FFF2-40B4-BE49-F238E27FC236}">
                <a16:creationId xmlns:a16="http://schemas.microsoft.com/office/drawing/2014/main" id="{D4C1DDF8-EB6E-4C18-85C7-8AE948156D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" b="-3"/>
          <a:stretch/>
        </p:blipFill>
        <p:spPr>
          <a:xfrm rot="5400000">
            <a:off x="6715124" y="1365199"/>
            <a:ext cx="5435306" cy="41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02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1AD307B-1E52-4CE8-9CAD-4A495A3E3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1090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Villa Borghese</a:t>
            </a:r>
          </a:p>
        </p:txBody>
      </p:sp>
      <p:pic>
        <p:nvPicPr>
          <p:cNvPr id="6" name="Tartalom helye 5" descr="A képen fa, kültéri, épület, virág látható&#10;&#10;Automatikusan generált leírás">
            <a:extLst>
              <a:ext uri="{FF2B5EF4-FFF2-40B4-BE49-F238E27FC236}">
                <a16:creationId xmlns:a16="http://schemas.microsoft.com/office/drawing/2014/main" id="{91304C1E-8AE5-478F-A3F0-2FF31231F8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7988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490B9E42-24A3-431B-8356-45AB5D7FF0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9852" y="2228022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90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4822F1-EDB8-40F6-9745-FC5CDA07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5" y="3428999"/>
            <a:ext cx="2805332" cy="132556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1"/>
                </a:solidFill>
              </a:rPr>
              <a:t>Az igazság</a:t>
            </a:r>
            <a:br>
              <a:rPr lang="hu-HU" dirty="0">
                <a:solidFill>
                  <a:schemeClr val="tx1"/>
                </a:solidFill>
              </a:rPr>
            </a:br>
            <a:r>
              <a:rPr lang="hu-HU" dirty="0">
                <a:solidFill>
                  <a:schemeClr val="tx1"/>
                </a:solidFill>
              </a:rPr>
              <a:t> szája</a:t>
            </a:r>
          </a:p>
        </p:txBody>
      </p:sp>
      <p:pic>
        <p:nvPicPr>
          <p:cNvPr id="6" name="Tartalom helye 5" descr="A képen beltéri látható&#10;&#10;Automatikusan generált leírás">
            <a:extLst>
              <a:ext uri="{FF2B5EF4-FFF2-40B4-BE49-F238E27FC236}">
                <a16:creationId xmlns:a16="http://schemas.microsoft.com/office/drawing/2014/main" id="{EE44E4F3-F77D-433C-831D-C8FB87693C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6"/>
          <a:stretch/>
        </p:blipFill>
        <p:spPr>
          <a:xfrm>
            <a:off x="7371472" y="581595"/>
            <a:ext cx="3615396" cy="5694809"/>
          </a:xfrm>
        </p:spPr>
      </p:pic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76A14C37-7E5E-4CDA-A8B2-439953EEAD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" b="4810"/>
          <a:stretch/>
        </p:blipFill>
        <p:spPr>
          <a:xfrm>
            <a:off x="3530989" y="581595"/>
            <a:ext cx="3506827" cy="5661048"/>
          </a:xfrm>
        </p:spPr>
      </p:pic>
    </p:spTree>
    <p:extLst>
      <p:ext uri="{BB962C8B-B14F-4D97-AF65-F5344CB8AC3E}">
        <p14:creationId xmlns:p14="http://schemas.microsoft.com/office/powerpoint/2010/main" val="1927671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D68A78-F1A8-4E80-A110-BF8FCA9C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037"/>
            <a:ext cx="7461738" cy="5653502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tx1"/>
                </a:solidFill>
              </a:rPr>
              <a:t>Kint:</a:t>
            </a:r>
            <a:br>
              <a:rPr lang="hu-HU" sz="3200" dirty="0">
                <a:solidFill>
                  <a:schemeClr val="tx1"/>
                </a:solidFill>
              </a:rPr>
            </a:br>
            <a:br>
              <a:rPr lang="hu-HU" sz="3200" dirty="0">
                <a:solidFill>
                  <a:schemeClr val="tx1"/>
                </a:solidFill>
              </a:rPr>
            </a:br>
            <a:r>
              <a:rPr lang="hu-HU" sz="3200" dirty="0">
                <a:solidFill>
                  <a:schemeClr val="tx1"/>
                </a:solidFill>
              </a:rPr>
              <a:t>-Szakmai tapasztalattal gazdagodhattunk</a:t>
            </a:r>
            <a:br>
              <a:rPr lang="hu-HU" sz="3200" dirty="0">
                <a:solidFill>
                  <a:schemeClr val="tx1"/>
                </a:solidFill>
              </a:rPr>
            </a:br>
            <a:r>
              <a:rPr lang="hu-HU" sz="3200" dirty="0">
                <a:solidFill>
                  <a:schemeClr val="tx1"/>
                </a:solidFill>
              </a:rPr>
              <a:t>-Gyakorolhattuk az angol tudásunkat, még      egy kis olaszt is tanítottak nekünk. </a:t>
            </a:r>
            <a:br>
              <a:rPr lang="hu-HU" sz="3200" dirty="0">
                <a:solidFill>
                  <a:schemeClr val="tx1"/>
                </a:solidFill>
              </a:rPr>
            </a:br>
            <a:r>
              <a:rPr lang="hu-HU" sz="3200" dirty="0">
                <a:solidFill>
                  <a:schemeClr val="tx1"/>
                </a:solidFill>
              </a:rPr>
              <a:t>-Érdekes kaland volt, amivel nagyon sok dolgot elsajátíthattunk, és rengeteg barátra tettünk szert.</a:t>
            </a:r>
          </a:p>
        </p:txBody>
      </p:sp>
      <p:pic>
        <p:nvPicPr>
          <p:cNvPr id="4" name="Kép 3" descr="A képen sárga, narancs, sötét, mérce látható&#10;&#10;Automatikusan generált leírás">
            <a:extLst>
              <a:ext uri="{FF2B5EF4-FFF2-40B4-BE49-F238E27FC236}">
                <a16:creationId xmlns:a16="http://schemas.microsoft.com/office/drawing/2014/main" id="{310E3890-3867-4DCB-AE09-5E4A1878A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60" y="1407948"/>
            <a:ext cx="2601345" cy="2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5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65AC67-45E1-49B2-B668-9A3E86775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Szállás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702C246-7554-48AB-B25B-5646810C1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3707" y="668336"/>
            <a:ext cx="5157787" cy="823912"/>
          </a:xfrm>
        </p:spPr>
        <p:txBody>
          <a:bodyPr/>
          <a:lstStyle/>
          <a:p>
            <a:r>
              <a:rPr lang="hu-HU" b="1" dirty="0">
                <a:solidFill>
                  <a:schemeClr val="tx1">
                    <a:alpha val="70000"/>
                  </a:schemeClr>
                </a:solidFill>
              </a:rPr>
              <a:t>Hotel </a:t>
            </a:r>
            <a:r>
              <a:rPr lang="hu-HU" b="1" dirty="0" err="1">
                <a:solidFill>
                  <a:schemeClr val="tx1">
                    <a:alpha val="70000"/>
                  </a:schemeClr>
                </a:solidFill>
              </a:rPr>
              <a:t>Amalia</a:t>
            </a:r>
            <a:r>
              <a:rPr lang="hu-HU" b="1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tx1">
                    <a:alpha val="70000"/>
                  </a:schemeClr>
                </a:solidFill>
              </a:rPr>
              <a:t>Vaticano</a:t>
            </a:r>
            <a:endParaRPr lang="hu-HU" b="1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17" name="Tartalom helye 16">
            <a:extLst>
              <a:ext uri="{FF2B5EF4-FFF2-40B4-BE49-F238E27FC236}">
                <a16:creationId xmlns:a16="http://schemas.microsoft.com/office/drawing/2014/main" id="{A7854C4C-456E-47FF-B536-72F9CE14D3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906" y="2941983"/>
            <a:ext cx="5362669" cy="2936699"/>
          </a:xfrm>
          <a:prstGeom prst="rect">
            <a:avLst/>
          </a:prstGeom>
        </p:spPr>
      </p:pic>
      <p:pic>
        <p:nvPicPr>
          <p:cNvPr id="16" name="Tartalom helye 15">
            <a:extLst>
              <a:ext uri="{FF2B5EF4-FFF2-40B4-BE49-F238E27FC236}">
                <a16:creationId xmlns:a16="http://schemas.microsoft.com/office/drawing/2014/main" id="{D7DB9568-329A-4929-B58D-D95E810C72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4427" y="1859064"/>
            <a:ext cx="5344781" cy="3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0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1A1243-520D-4383-9B49-4281B47C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Munkahely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39CEC5E-8B96-4B44-9F85-153FC91DE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488" y="459616"/>
            <a:ext cx="6837500" cy="1278697"/>
          </a:xfrm>
        </p:spPr>
        <p:txBody>
          <a:bodyPr>
            <a:normAutofit/>
          </a:bodyPr>
          <a:lstStyle/>
          <a:p>
            <a:r>
              <a:rPr lang="hu-HU" sz="2800" b="1" dirty="0" err="1"/>
              <a:t>Ergife</a:t>
            </a:r>
            <a:r>
              <a:rPr lang="hu-HU" sz="2800" b="1" dirty="0"/>
              <a:t> Palace Hotel 4*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E9ABBF92-F2AC-439E-8775-51B1F50434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0" y="1961322"/>
            <a:ext cx="5316009" cy="3987007"/>
          </a:xfr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80F24B33-9B1A-45CF-8685-6D25EDCE50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7438"/>
          <a:stretch/>
        </p:blipFill>
        <p:spPr>
          <a:xfrm>
            <a:off x="6096000" y="2164811"/>
            <a:ext cx="5504750" cy="35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8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rtalom helye 7" descr="A képen padló, személy, beltéri látható&#10;&#10;Automatikusan generált leírás">
            <a:extLst>
              <a:ext uri="{FF2B5EF4-FFF2-40B4-BE49-F238E27FC236}">
                <a16:creationId xmlns:a16="http://schemas.microsoft.com/office/drawing/2014/main" id="{ED8C3850-2F2D-4166-AAC8-C091AC4160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10074"/>
          <a:stretch/>
        </p:blipFill>
        <p:spPr>
          <a:xfrm>
            <a:off x="793606" y="2032756"/>
            <a:ext cx="5938498" cy="3731940"/>
          </a:xfrm>
        </p:spPr>
      </p:pic>
      <p:pic>
        <p:nvPicPr>
          <p:cNvPr id="6" name="Tartalom helye 5" descr="A képen személy, kültéri, személyek, állás látható&#10;&#10;Automatikusan generált leírás">
            <a:extLst>
              <a:ext uri="{FF2B5EF4-FFF2-40B4-BE49-F238E27FC236}">
                <a16:creationId xmlns:a16="http://schemas.microsoft.com/office/drawing/2014/main" id="{469E8F59-21F4-4664-AF18-920A430E5B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600"/>
          <a:stretch/>
        </p:blipFill>
        <p:spPr>
          <a:xfrm>
            <a:off x="7023652" y="548628"/>
            <a:ext cx="4374742" cy="576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4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emély, asztal, étkezőasztal látható&#10;&#10;Automatikusan generált leírás">
            <a:extLst>
              <a:ext uri="{FF2B5EF4-FFF2-40B4-BE49-F238E27FC236}">
                <a16:creationId xmlns:a16="http://schemas.microsoft.com/office/drawing/2014/main" id="{0016A803-B3EF-4760-AA6D-E3E8966011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6" y="739548"/>
            <a:ext cx="5773615" cy="3191526"/>
          </a:xfrm>
        </p:spPr>
      </p:pic>
      <p:pic>
        <p:nvPicPr>
          <p:cNvPr id="8" name="Tartalom helye 7" descr="A képen asztal, személy, beltéri, csoport látható&#10;&#10;Automatikusan generált leírás">
            <a:extLst>
              <a:ext uri="{FF2B5EF4-FFF2-40B4-BE49-F238E27FC236}">
                <a16:creationId xmlns:a16="http://schemas.microsoft.com/office/drawing/2014/main" id="{F29C928B-3DCF-4EB9-87B9-22F59AAFCC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60" y="2923110"/>
            <a:ext cx="6020214" cy="3284794"/>
          </a:xfrm>
        </p:spPr>
      </p:pic>
    </p:spTree>
    <p:extLst>
      <p:ext uri="{BB962C8B-B14F-4D97-AF65-F5344CB8AC3E}">
        <p14:creationId xmlns:p14="http://schemas.microsoft.com/office/powerpoint/2010/main" val="300329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beltéri, személy, modellt állás, csoport látható&#10;&#10;Automatikusan generált leírás">
            <a:extLst>
              <a:ext uri="{FF2B5EF4-FFF2-40B4-BE49-F238E27FC236}">
                <a16:creationId xmlns:a16="http://schemas.microsoft.com/office/drawing/2014/main" id="{9F7985E5-009A-4FE1-808A-09F3AAF22F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46155"/>
            <a:ext cx="4024267" cy="5365690"/>
          </a:xfrm>
        </p:spPr>
      </p:pic>
      <p:pic>
        <p:nvPicPr>
          <p:cNvPr id="8" name="Tartalom helye 7" descr="A képen személy, beltéri, állás, modellt állás látható&#10;&#10;Automatikusan generált leírás">
            <a:extLst>
              <a:ext uri="{FF2B5EF4-FFF2-40B4-BE49-F238E27FC236}">
                <a16:creationId xmlns:a16="http://schemas.microsoft.com/office/drawing/2014/main" id="{A40B53A9-2DA0-4BE9-B48B-C9595CEAFF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9"/>
          <a:stretch/>
        </p:blipFill>
        <p:spPr>
          <a:xfrm>
            <a:off x="5031843" y="1591258"/>
            <a:ext cx="6321957" cy="4112347"/>
          </a:xfrm>
        </p:spPr>
      </p:pic>
    </p:spTree>
    <p:extLst>
      <p:ext uri="{BB962C8B-B14F-4D97-AF65-F5344CB8AC3E}">
        <p14:creationId xmlns:p14="http://schemas.microsoft.com/office/powerpoint/2010/main" val="3978001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9644BF-962D-4DA0-906F-E1DFCDCA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Az étterem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7DB2F555-6F81-4732-B806-0CF730E0AC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248" y="1792356"/>
            <a:ext cx="6091735" cy="4069279"/>
          </a:xfrm>
          <a:prstGeom prst="rect">
            <a:avLst/>
          </a:prstGeom>
        </p:spPr>
      </p:pic>
      <p:pic>
        <p:nvPicPr>
          <p:cNvPr id="9" name="Tartalom helye 8" descr="A képen beltéri, mennyezet, vezérlőpult látható&#10;&#10;Automatikusan generált leírás">
            <a:extLst>
              <a:ext uri="{FF2B5EF4-FFF2-40B4-BE49-F238E27FC236}">
                <a16:creationId xmlns:a16="http://schemas.microsoft.com/office/drawing/2014/main" id="{061E9DAF-41D0-4780-979A-588202E994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9408" y="1569408"/>
            <a:ext cx="5280290" cy="3960217"/>
          </a:xfrm>
        </p:spPr>
      </p:pic>
    </p:spTree>
    <p:extLst>
      <p:ext uri="{BB962C8B-B14F-4D97-AF65-F5344CB8AC3E}">
        <p14:creationId xmlns:p14="http://schemas.microsoft.com/office/powerpoint/2010/main" val="2305601216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126</Words>
  <Application>Microsoft Office PowerPoint</Application>
  <PresentationFormat>Szélesvásznú</PresentationFormat>
  <Paragraphs>42</Paragraphs>
  <Slides>32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8" baseType="lpstr">
      <vt:lpstr>Aharoni</vt:lpstr>
      <vt:lpstr>Arial</vt:lpstr>
      <vt:lpstr>Avenir Next LT Pro</vt:lpstr>
      <vt:lpstr>Sabon Next LT</vt:lpstr>
      <vt:lpstr>Wingdings</vt:lpstr>
      <vt:lpstr>LuminousVTI</vt:lpstr>
      <vt:lpstr>Szakmai Gyakorlat Róma</vt:lpstr>
      <vt:lpstr>Résztvevők</vt:lpstr>
      <vt:lpstr>Utazás</vt:lpstr>
      <vt:lpstr>Szállás</vt:lpstr>
      <vt:lpstr>Munkahely</vt:lpstr>
      <vt:lpstr>PowerPoint-bemutató</vt:lpstr>
      <vt:lpstr>PowerPoint-bemutató</vt:lpstr>
      <vt:lpstr>PowerPoint-bemutató</vt:lpstr>
      <vt:lpstr>Az étterem</vt:lpstr>
      <vt:lpstr>Munka közben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Ételek</vt:lpstr>
      <vt:lpstr>PowerPoint-bemutató</vt:lpstr>
      <vt:lpstr>PowerPoint-bemutató</vt:lpstr>
      <vt:lpstr>Kulturális Programok</vt:lpstr>
      <vt:lpstr>Colosseum</vt:lpstr>
      <vt:lpstr>Forum Romanum</vt:lpstr>
      <vt:lpstr>Szent Péter Bazilika</vt:lpstr>
      <vt:lpstr>Angyalvár</vt:lpstr>
      <vt:lpstr>Vatikáni  Múzeum</vt:lpstr>
      <vt:lpstr>Anzio</vt:lpstr>
      <vt:lpstr>Spanyol lépcső</vt:lpstr>
      <vt:lpstr>Trevi-kút</vt:lpstr>
      <vt:lpstr>Pantheon</vt:lpstr>
      <vt:lpstr>Villa Borghese</vt:lpstr>
      <vt:lpstr>Az igazság  szája</vt:lpstr>
      <vt:lpstr>Kint:  -Szakmai tapasztalattal gazdagodhattunk -Gyakorolhattuk az angol tudásunkat, még      egy kis olaszt is tanítottak nekünk.  -Érdekes kaland volt, amivel nagyon sok dolgot elsajátíthattunk, és rengeteg barátra tettünk szert.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Szakmai Gyakorlat Róma</dc:title>
  <dc:creator>Rend</dc:creator>
  <cp:lastModifiedBy>Rend</cp:lastModifiedBy>
  <cp:revision>7</cp:revision>
  <dcterms:created xsi:type="dcterms:W3CDTF">2022-12-02T15:36:10Z</dcterms:created>
  <dcterms:modified xsi:type="dcterms:W3CDTF">2022-12-03T19:42:10Z</dcterms:modified>
</cp:coreProperties>
</file>