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0573-0DB8-45FD-8BFA-7B3507C828C9}" type="datetimeFigureOut">
              <a:rPr lang="hu-HU" smtClean="0"/>
              <a:t>2015.03.24.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FEAA-D387-497C-884F-2F40E5E74D5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wipe dir="d"/>
    <p:sndAc>
      <p:stSnd>
        <p:snd r:embed="rId13" name="breez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st_of_countries_and_dependencies_by_area" TargetMode="External"/><Relationship Id="rId13" Type="http://schemas.openxmlformats.org/officeDocument/2006/relationships/hyperlink" Target="http://en.wikipedia.org/wiki/Vanuatu" TargetMode="External"/><Relationship Id="rId3" Type="http://schemas.openxmlformats.org/officeDocument/2006/relationships/hyperlink" Target="http://en.wikipedia.org/wiki/Oceania" TargetMode="External"/><Relationship Id="rId7" Type="http://schemas.openxmlformats.org/officeDocument/2006/relationships/hyperlink" Target="http://en.wikipedia.org/wiki/List_of_islands_of_Australia" TargetMode="External"/><Relationship Id="rId12" Type="http://schemas.openxmlformats.org/officeDocument/2006/relationships/hyperlink" Target="http://en.wikipedia.org/wiki/Solomon_Island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Tasmania" TargetMode="External"/><Relationship Id="rId11" Type="http://schemas.openxmlformats.org/officeDocument/2006/relationships/hyperlink" Target="http://en.wikipedia.org/wiki/Papua_New_Guinea" TargetMode="External"/><Relationship Id="rId5" Type="http://schemas.openxmlformats.org/officeDocument/2006/relationships/hyperlink" Target="http://en.wikipedia.org/wiki/Australia_(continent)" TargetMode="External"/><Relationship Id="rId10" Type="http://schemas.openxmlformats.org/officeDocument/2006/relationships/hyperlink" Target="http://en.wikipedia.org/wiki/East_Timor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en.wikipedia.org/wiki/Indonesia" TargetMode="External"/><Relationship Id="rId14" Type="http://schemas.openxmlformats.org/officeDocument/2006/relationships/hyperlink" Target="http://en.wikipedia.org/wiki/New_Zealan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Queen_of_Australia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en.wikipedia.org/wiki/Elizabeth_I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Parliamentary_system" TargetMode="External"/><Relationship Id="rId5" Type="http://schemas.openxmlformats.org/officeDocument/2006/relationships/hyperlink" Target="http://en.wikipedia.org/wiki/Federalism" TargetMode="External"/><Relationship Id="rId4" Type="http://schemas.openxmlformats.org/officeDocument/2006/relationships/hyperlink" Target="http://en.wikipedia.org/wiki/Constitutional_monarchy" TargetMode="External"/><Relationship Id="rId9" Type="http://schemas.openxmlformats.org/officeDocument/2006/relationships/hyperlink" Target="http://en.wikipedia.org/wiki/Commonwealth_real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en.wikipedia.org/wiki/Port_Jackso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.wikipedia.org/wiki/List_of_cities_in_Australia_by_population" TargetMode="External"/><Relationship Id="rId5" Type="http://schemas.openxmlformats.org/officeDocument/2006/relationships/hyperlink" Target="http://en.wikipedia.org/wiki/New_South_Wales" TargetMode="External"/><Relationship Id="rId4" Type="http://schemas.openxmlformats.org/officeDocument/2006/relationships/hyperlink" Target="http://en.wikipedia.org/wiki/List_of_Australian_capital_citi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rgbClr val="FFFF00"/>
                </a:solidFill>
              </a:rPr>
              <a:t>Australia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The </a:t>
            </a:r>
            <a:r>
              <a:rPr lang="hu-HU" dirty="0" err="1" smtClean="0">
                <a:solidFill>
                  <a:srgbClr val="FFFF00"/>
                </a:solidFill>
              </a:rPr>
              <a:t>diverse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continent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AMSUNG\Downloads\ausztrália állata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4732"/>
            <a:ext cx="6715172" cy="52490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3008313" cy="1162050"/>
          </a:xfrm>
        </p:spPr>
        <p:txBody>
          <a:bodyPr/>
          <a:lstStyle/>
          <a:p>
            <a:r>
              <a:rPr lang="hu-HU" dirty="0" err="1">
                <a:solidFill>
                  <a:srgbClr val="FFFF00"/>
                </a:solidFill>
                <a:latin typeface="AR JULIAN" pitchFamily="2" charset="0"/>
              </a:rPr>
              <a:t>Australia</a:t>
            </a:r>
            <a:r>
              <a:rPr lang="hu-HU" dirty="0" err="1" smtClean="0">
                <a:solidFill>
                  <a:srgbClr val="FFFF00"/>
                </a:solidFill>
                <a:latin typeface="AR JULIAN" pitchFamily="2" charset="0"/>
              </a:rPr>
              <a:t>s</a:t>
            </a:r>
            <a:r>
              <a:rPr lang="hu-HU" dirty="0" smtClean="0">
                <a:solidFill>
                  <a:srgbClr val="FFFF00"/>
                </a:solidFill>
                <a:latin typeface="AR JULIAN" pitchFamily="2" charset="0"/>
              </a:rPr>
              <a:t> an </a:t>
            </a:r>
            <a:r>
              <a:rPr lang="hu-HU" dirty="0" err="1" smtClean="0">
                <a:solidFill>
                  <a:srgbClr val="FFFF00"/>
                </a:solidFill>
                <a:latin typeface="AR JULIAN" pitchFamily="2" charset="0"/>
                <a:hlinkClick r:id="rId3" tooltip="Oceania"/>
              </a:rPr>
              <a:t>Oceanian</a:t>
            </a:r>
            <a:r>
              <a:rPr lang="hu-HU" dirty="0" smtClean="0">
                <a:solidFill>
                  <a:srgbClr val="FFFF00"/>
                </a:solidFill>
                <a:latin typeface="AR JULIAN" pitchFamily="2" charset="0"/>
              </a:rPr>
              <a:t> country</a:t>
            </a:r>
            <a:endParaRPr lang="hu-HU" dirty="0">
              <a:solidFill>
                <a:srgbClr val="FFFF00"/>
              </a:solidFill>
              <a:latin typeface="AR JULIAN" pitchFamily="2" charset="0"/>
            </a:endParaRPr>
          </a:p>
        </p:txBody>
      </p:sp>
      <p:pic>
        <p:nvPicPr>
          <p:cNvPr id="5" name="Tartalom helye 4" descr="ausztralia és óceán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86182" y="1500174"/>
            <a:ext cx="4818695" cy="392909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sz="1800" b="1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18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officially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b="1" dirty="0" err="1">
                <a:solidFill>
                  <a:srgbClr val="FF0000"/>
                </a:solidFill>
                <a:latin typeface="Constantia" pitchFamily="18" charset="0"/>
              </a:rPr>
              <a:t>Commonwealth</a:t>
            </a:r>
            <a:r>
              <a:rPr lang="hu-HU" sz="1800" b="1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1800" b="1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an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3" tooltip="Oceania"/>
              </a:rPr>
              <a:t>Oceanian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country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comprising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mainland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5" tooltip="Australia (continent)"/>
              </a:rPr>
              <a:t>Australian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5" tooltip="Australia (continent)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5" tooltip="Australia (continent)"/>
              </a:rPr>
              <a:t>continent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,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island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of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6" tooltip="Tasmania"/>
              </a:rPr>
              <a:t>Tasmania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, 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numerous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7" tooltip="List of islands of Australia"/>
              </a:rPr>
              <a:t>smaller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7" tooltip="List of islands of Australia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7" tooltip="List of islands of Australia"/>
              </a:rPr>
              <a:t>islands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is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world's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sixth-largest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 country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by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total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8" tooltip="List of countries and dependencies by area"/>
              </a:rPr>
              <a:t>area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Neighbouring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countries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include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9" tooltip="Indonesia"/>
              </a:rPr>
              <a:t>Indonesia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,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10" tooltip="East Timor"/>
              </a:rPr>
              <a:t>East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10" tooltip="East Timor"/>
              </a:rPr>
              <a:t> Timor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and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11" tooltip="Papua New Guinea"/>
              </a:rPr>
              <a:t>Papua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11" tooltip="Papua New Guinea"/>
              </a:rPr>
              <a:t> New Guinea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north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;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12" tooltip="Solomon Islands"/>
              </a:rPr>
              <a:t>Solomon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12" tooltip="Solomon Islands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12" tooltip="Solomon Islands"/>
              </a:rPr>
              <a:t>Islands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and 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13" tooltip="Vanuatu"/>
              </a:rPr>
              <a:t>Vanuatu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north-east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; and 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  <a:hlinkClick r:id="rId14" tooltip="New Zealand"/>
              </a:rPr>
              <a:t>New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  <a:hlinkClick r:id="rId14" tooltip="New Zealand"/>
              </a:rPr>
              <a:t>Zealand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south-east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</a:t>
            </a:r>
          </a:p>
          <a:p>
            <a:endParaRPr lang="hu-HU" sz="16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rgbClr val="FFFF00"/>
                </a:solidFill>
                <a:latin typeface="AR JULIAN" pitchFamily="2" charset="0"/>
              </a:rPr>
              <a:t>Goverment</a:t>
            </a:r>
            <a:r>
              <a:rPr lang="hu-HU" dirty="0" smtClean="0">
                <a:solidFill>
                  <a:srgbClr val="FFFF00"/>
                </a:solidFill>
                <a:latin typeface="AR JULIAN" pitchFamily="2" charset="0"/>
              </a:rPr>
              <a:t>  of </a:t>
            </a:r>
            <a:r>
              <a:rPr lang="hu-HU" dirty="0" err="1" smtClean="0">
                <a:solidFill>
                  <a:srgbClr val="FFFF00"/>
                </a:solidFill>
                <a:latin typeface="AR JULIAN" pitchFamily="2" charset="0"/>
              </a:rPr>
              <a:t>Australia</a:t>
            </a:r>
            <a:endParaRPr lang="hu-HU" dirty="0">
              <a:solidFill>
                <a:srgbClr val="FFFF00"/>
              </a:solidFill>
              <a:latin typeface="AR JULIAN" pitchFamily="2" charset="0"/>
            </a:endParaRPr>
          </a:p>
        </p:txBody>
      </p:sp>
      <p:pic>
        <p:nvPicPr>
          <p:cNvPr id="5" name="Tartalom helye 4" descr="ausztrál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145320"/>
            <a:ext cx="5111750" cy="4108573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28596" y="1428736"/>
            <a:ext cx="3008313" cy="4691063"/>
          </a:xfrm>
        </p:spPr>
        <p:txBody>
          <a:bodyPr/>
          <a:lstStyle/>
          <a:p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is a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4" tooltip="Constitutional monarchy"/>
              </a:rPr>
              <a:t>constitutional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4" tooltip="Constitutional monarchy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4" tooltip="Constitutional monarchy"/>
              </a:rPr>
              <a:t>monarchy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with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5" tooltip="Federalism"/>
              </a:rPr>
              <a:t>federal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division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powers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.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It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uses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6" tooltip="Parliamentary system"/>
              </a:rPr>
              <a:t>parliamentary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6" tooltip="Parliamentary system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6" tooltip="Parliamentary system"/>
              </a:rPr>
              <a:t>system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government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with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7" tooltip="Elizabeth II"/>
              </a:rPr>
              <a:t>Queen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7" tooltip="Elizabeth II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7" tooltip="Elizabeth II"/>
              </a:rPr>
              <a:t>Elizabeth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7" tooltip="Elizabeth II"/>
              </a:rPr>
              <a:t> II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its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apex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8" tooltip="Queen of Australia"/>
              </a:rPr>
              <a:t>Queen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8" tooltip="Queen of Australia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8" tooltip="Queen of Australia"/>
              </a:rPr>
              <a:t>Australia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,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role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that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is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distinct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from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her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position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monarch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other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9" tooltip="Commonwealth realm"/>
              </a:rPr>
              <a:t>Commonwealth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  <a:hlinkClick r:id="rId9" tooltip="Commonwealth realm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  <a:hlinkClick r:id="rId9" tooltip="Commonwealth realm"/>
              </a:rPr>
              <a:t>realms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. </a:t>
            </a:r>
          </a:p>
          <a:p>
            <a:endParaRPr lang="hu-HU" dirty="0"/>
          </a:p>
        </p:txBody>
      </p:sp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AR JULIAN" pitchFamily="2" charset="0"/>
              </a:rPr>
              <a:t>Sydney</a:t>
            </a:r>
            <a:endParaRPr lang="hu-HU" sz="2400" dirty="0">
              <a:solidFill>
                <a:srgbClr val="FFFF00"/>
              </a:solidFill>
              <a:latin typeface="AR JULIAN" pitchFamily="2" charset="0"/>
            </a:endParaRPr>
          </a:p>
        </p:txBody>
      </p:sp>
      <p:pic>
        <p:nvPicPr>
          <p:cNvPr id="5" name="Tartalom helye 4" descr="sydne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86182" y="1357298"/>
            <a:ext cx="4758131" cy="4071966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u-HU" sz="1800" b="1" dirty="0">
                <a:solidFill>
                  <a:srgbClr val="FF0000"/>
                </a:solidFill>
                <a:latin typeface="Constantia" pitchFamily="18" charset="0"/>
              </a:rPr>
              <a:t>Sydney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 is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4" tooltip="List of Australian capital cities"/>
              </a:rPr>
              <a:t>state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4" tooltip="List of Australian capital cities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4" tooltip="List of Australian capital cities"/>
              </a:rPr>
              <a:t>capital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of 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5" tooltip="New South Wales"/>
              </a:rPr>
              <a:t>New South Wales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6" tooltip="List of cities in Australia by population"/>
              </a:rPr>
              <a:t>most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6" tooltip="List of cities in Australia by population"/>
              </a:rPr>
              <a:t>populous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6" tooltip="List of cities in Australia by population"/>
              </a:rPr>
              <a:t> city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Oceania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Located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on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Australia's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east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coast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,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metropolis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surrounds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one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 of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the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world's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largest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natural</a:t>
            </a:r>
            <a:r>
              <a:rPr lang="hu-HU" sz="1800" u="sng" dirty="0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Constantia" pitchFamily="18" charset="0"/>
                <a:hlinkClick r:id="rId7" tooltip="Port Jackson"/>
              </a:rPr>
              <a:t>harbours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, 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sprawls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towards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Blue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Mountains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west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 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Residents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are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together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known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as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"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Sydneysiders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" 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constitute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most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multicultural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city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and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one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most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multicultural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cities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1800" dirty="0" err="1">
                <a:solidFill>
                  <a:srgbClr val="FF0000"/>
                </a:solidFill>
                <a:latin typeface="Constantia" pitchFamily="18" charset="0"/>
              </a:rPr>
              <a:t>world</a:t>
            </a:r>
            <a:r>
              <a:rPr lang="hu-HU" sz="1800" dirty="0">
                <a:solidFill>
                  <a:srgbClr val="FF0000"/>
                </a:solidFill>
                <a:latin typeface="Constantia" pitchFamily="18" charset="0"/>
              </a:rPr>
              <a:t>. </a:t>
            </a:r>
          </a:p>
          <a:p>
            <a:r>
              <a:rPr lang="hu-HU" sz="1800" dirty="0">
                <a:solidFill>
                  <a:srgbClr val="002060"/>
                </a:solidFill>
                <a:latin typeface="Constantia" pitchFamily="18" charset="0"/>
              </a:rPr>
              <a:t> </a:t>
            </a:r>
          </a:p>
          <a:p>
            <a:endParaRPr lang="hu-HU" sz="1800" dirty="0">
              <a:latin typeface="Constantia" pitchFamily="18" charset="0"/>
            </a:endParaRPr>
          </a:p>
        </p:txBody>
      </p:sp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>
                <a:solidFill>
                  <a:srgbClr val="FFFF00"/>
                </a:solidFill>
                <a:latin typeface="AR JULIAN" pitchFamily="2" charset="0"/>
              </a:rPr>
              <a:t>Animals</a:t>
            </a:r>
            <a:r>
              <a:rPr lang="hu-HU" sz="2400" dirty="0" smtClean="0">
                <a:solidFill>
                  <a:srgbClr val="FFFF00"/>
                </a:solidFill>
                <a:latin typeface="AR JULIAN" pitchFamily="2" charset="0"/>
              </a:rPr>
              <a:t> of </a:t>
            </a:r>
            <a:r>
              <a:rPr lang="hu-HU" sz="2400" dirty="0" err="1" smtClean="0">
                <a:solidFill>
                  <a:srgbClr val="FFFF00"/>
                </a:solidFill>
                <a:latin typeface="AR JULIAN" pitchFamily="2" charset="0"/>
              </a:rPr>
              <a:t>island</a:t>
            </a:r>
            <a:r>
              <a:rPr lang="hu-HU" sz="2400" dirty="0" smtClean="0">
                <a:solidFill>
                  <a:srgbClr val="FFFF00"/>
                </a:solidFill>
                <a:latin typeface="AR JULIAN" pitchFamily="2" charset="0"/>
              </a:rPr>
              <a:t> </a:t>
            </a:r>
            <a:endParaRPr lang="hu-HU" sz="2400" dirty="0">
              <a:solidFill>
                <a:srgbClr val="FFFF00"/>
              </a:solidFill>
              <a:latin typeface="AR JULIAN" pitchFamily="2" charset="0"/>
            </a:endParaRPr>
          </a:p>
        </p:txBody>
      </p:sp>
      <p:pic>
        <p:nvPicPr>
          <p:cNvPr id="5" name="Tartalom helye 4" descr="koal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43306" y="571480"/>
            <a:ext cx="2466975" cy="184785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has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unique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flora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and fauna is,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settled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down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small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marsupials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: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common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wombat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is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whole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continent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vast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expanse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wilderness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areas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.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total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560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national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park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federal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and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state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management </a:t>
            </a:r>
          </a:p>
        </p:txBody>
      </p:sp>
      <p:pic>
        <p:nvPicPr>
          <p:cNvPr id="6" name="Kép 5" descr="kengur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214422"/>
            <a:ext cx="2524134" cy="1679696"/>
          </a:xfrm>
          <a:prstGeom prst="rect">
            <a:avLst/>
          </a:prstGeom>
        </p:spPr>
      </p:pic>
      <p:pic>
        <p:nvPicPr>
          <p:cNvPr id="7" name="Kép 6" descr="kacsacsőrű emlő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3000372"/>
            <a:ext cx="2553133" cy="1714512"/>
          </a:xfrm>
          <a:prstGeom prst="rect">
            <a:avLst/>
          </a:prstGeom>
        </p:spPr>
      </p:pic>
      <p:pic>
        <p:nvPicPr>
          <p:cNvPr id="8" name="Kép 7" descr="Wombat_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43240" y="4857760"/>
            <a:ext cx="2428892" cy="1821669"/>
          </a:xfrm>
          <a:prstGeom prst="rect">
            <a:avLst/>
          </a:prstGeom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>
                <a:solidFill>
                  <a:srgbClr val="FFFF00"/>
                </a:solidFill>
                <a:latin typeface="AR JULIAN" pitchFamily="2" charset="0"/>
              </a:rPr>
              <a:t>Flora</a:t>
            </a:r>
            <a:endParaRPr lang="hu-HU" sz="2400" dirty="0">
              <a:solidFill>
                <a:srgbClr val="FFFF00"/>
              </a:solidFill>
              <a:latin typeface="AR JULIAN" pitchFamily="2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Rain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forests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deserts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and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groves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have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variety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plants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such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eucalyptus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ferns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dragon's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blood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tree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  <a:r>
              <a:rPr lang="hu-HU" sz="2000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 </a:t>
            </a:r>
          </a:p>
          <a:p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Australia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is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whole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continent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,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vast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expanse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wilderness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areas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. A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total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of 560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national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park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in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federal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and </a:t>
            </a:r>
            <a:r>
              <a:rPr lang="hu-HU" sz="2000" dirty="0" err="1">
                <a:solidFill>
                  <a:srgbClr val="FF0000"/>
                </a:solidFill>
                <a:latin typeface="Constantia" pitchFamily="18" charset="0"/>
              </a:rPr>
              <a:t>state</a:t>
            </a:r>
            <a:r>
              <a:rPr lang="hu-HU" sz="2000" dirty="0">
                <a:solidFill>
                  <a:srgbClr val="FF0000"/>
                </a:solidFill>
                <a:latin typeface="Constantia" pitchFamily="18" charset="0"/>
              </a:rPr>
              <a:t> management</a:t>
            </a:r>
          </a:p>
        </p:txBody>
      </p:sp>
      <p:pic>
        <p:nvPicPr>
          <p:cNvPr id="5" name="Tartalom helye 4" descr="http://upload.wikimedia.org/wikipedia/commons/thumb/b/bd/Acacia_dealbata_tree_2.jpg/102px-Acacia_dealbata_tree_2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85728"/>
            <a:ext cx="157163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 descr="http://t2.gstatic.com/images?q=tbn:ANd9GcRLcNAxqCKDIU3cWcSZnj-LusmYF3XntXex5ftMrUjbmgA4YuB0i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071546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http://upload.wikimedia.org/wikipedia/commons/thumb/6/6f/Pincushion_hakea03.jpg/120px-Pincushion_hakea0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000372"/>
            <a:ext cx="228601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http://upload.wikimedia.org/wikipedia/commons/thumb/e/ee/C_viminalis3.jpg/90px-C_viminalis3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3357562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8" descr="http://upload.wikimedia.org/wikipedia/commons/thumb/0/0d/Palaco_Qui%C3%B1ones_de_Le%C3%B3n._Arbofiliko.JPG/120px-Palaco_Qui%C3%B1ones_de_Le%C3%B3n._Arbofiliko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929198"/>
            <a:ext cx="24288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AR JULIAN" pitchFamily="2" charset="0"/>
              </a:rPr>
              <a:t>The End</a:t>
            </a:r>
            <a:endParaRPr lang="hu-HU" dirty="0">
              <a:solidFill>
                <a:srgbClr val="FFFF00"/>
              </a:solidFill>
              <a:latin typeface="AR JULIAN" pitchFamily="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rgbClr val="FFFF00"/>
                </a:solidFill>
              </a:rPr>
              <a:t>See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you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in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Australia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93</Words>
  <Application>Microsoft Office PowerPoint</Application>
  <PresentationFormat>Diavetítés a képernyőre (4:3 oldalarány)</PresentationFormat>
  <Paragraphs>16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 JULIAN</vt:lpstr>
      <vt:lpstr>Arial</vt:lpstr>
      <vt:lpstr>Calibri</vt:lpstr>
      <vt:lpstr>Constantia</vt:lpstr>
      <vt:lpstr>Office-téma</vt:lpstr>
      <vt:lpstr>Australia</vt:lpstr>
      <vt:lpstr>PowerPoint bemutató</vt:lpstr>
      <vt:lpstr>Australias an Oceanian country</vt:lpstr>
      <vt:lpstr>Goverment  of Australia</vt:lpstr>
      <vt:lpstr>Sydney</vt:lpstr>
      <vt:lpstr>Animals of island </vt:lpstr>
      <vt:lpstr>Flora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SAMSUNG</dc:creator>
  <cp:lastModifiedBy>User</cp:lastModifiedBy>
  <cp:revision>6</cp:revision>
  <dcterms:created xsi:type="dcterms:W3CDTF">2015-03-23T19:40:28Z</dcterms:created>
  <dcterms:modified xsi:type="dcterms:W3CDTF">2015-03-24T20:21:54Z</dcterms:modified>
</cp:coreProperties>
</file>