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61" r:id="rId6"/>
    <p:sldId id="26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35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C0E20-9578-45F8-BC75-6306E073D757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943A-3904-4DAC-B97A-0026871934D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hu-H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usztrália</a:t>
            </a:r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4" descr="tLtw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357562"/>
            <a:ext cx="3584575" cy="191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Location</a:t>
            </a:r>
            <a:endParaRPr lang="hu-H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2" name="Picture 8" descr="AUSTRALIA+MAP+for+blog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0038"/>
            <a:ext cx="9144000" cy="4967287"/>
          </a:xfrm>
          <a:prstGeom prst="rect">
            <a:avLst/>
          </a:prstGeom>
          <a:noFill/>
        </p:spPr>
      </p:pic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0" y="4129088"/>
            <a:ext cx="9144000" cy="1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07963" y="3486150"/>
            <a:ext cx="8715375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90500" y="4757738"/>
            <a:ext cx="8715375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4321175" y="1755775"/>
            <a:ext cx="0" cy="4586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306888" y="1755775"/>
            <a:ext cx="2551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 err="1" smtClean="0">
                <a:solidFill>
                  <a:srgbClr val="7030A0"/>
                </a:solidFill>
              </a:rPr>
              <a:t>Prime</a:t>
            </a:r>
            <a:r>
              <a:rPr lang="hu-HU" sz="1400" dirty="0" smtClean="0"/>
              <a:t> </a:t>
            </a:r>
            <a:r>
              <a:rPr lang="hu-HU" sz="1400" b="1" dirty="0" err="1" smtClean="0">
                <a:solidFill>
                  <a:srgbClr val="7030A0"/>
                </a:solidFill>
              </a:rPr>
              <a:t>meridian</a:t>
            </a:r>
            <a:endParaRPr lang="hu-H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6389688" y="3527425"/>
            <a:ext cx="2551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Tropic</a:t>
            </a:r>
            <a:r>
              <a:rPr lang="hu-HU" sz="1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hu-HU" sz="1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Cancer</a:t>
            </a:r>
            <a:endParaRPr lang="hu-HU" sz="1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405563" y="4194175"/>
            <a:ext cx="2551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Equator</a:t>
            </a:r>
            <a:endParaRPr lang="hu-HU" sz="1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319838" y="4875213"/>
            <a:ext cx="2551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Tropic</a:t>
            </a:r>
            <a:r>
              <a:rPr lang="hu-HU" sz="1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hu-HU" sz="1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Capricorn</a:t>
            </a:r>
            <a:endParaRPr lang="hu-HU" sz="1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00050" y="5133975"/>
            <a:ext cx="82010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Southern </a:t>
            </a: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Hemisphere</a:t>
            </a:r>
            <a:endParaRPr lang="hu-H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 rot="-3031219">
            <a:off x="1489075" y="3143250"/>
            <a:ext cx="8229601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hu-H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Eastern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hemisphere</a:t>
            </a:r>
            <a:endParaRPr lang="hu-H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  <p:bldP spid="6158" grpId="0" animBg="1"/>
      <p:bldP spid="6159" grpId="0" animBg="1"/>
      <p:bldP spid="6161" grpId="0" animBg="1"/>
      <p:bldP spid="6162" grpId="0"/>
      <p:bldP spid="6163" grpId="0"/>
      <p:bldP spid="6164" grpId="0"/>
      <p:bldP spid="6165" grpId="0"/>
      <p:bldP spid="6166" grpId="0"/>
      <p:bldP spid="61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36588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Borders</a:t>
            </a:r>
            <a:r>
              <a:rPr lang="hu-H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and </a:t>
            </a:r>
            <a:r>
              <a:rPr lang="hu-H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coastline</a:t>
            </a:r>
            <a:endParaRPr lang="hu-H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93763"/>
            <a:ext cx="7165975" cy="5964237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3044698">
            <a:off x="699293" y="5593557"/>
            <a:ext cx="255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Indian</a:t>
            </a:r>
            <a:r>
              <a:rPr lang="hu-H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hu-H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Ocean</a:t>
            </a:r>
            <a:endParaRPr lang="hu-H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 rot="2909973">
            <a:off x="6285706" y="2869407"/>
            <a:ext cx="283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Pacific</a:t>
            </a:r>
            <a:endParaRPr lang="hu-H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654675" y="1509713"/>
            <a:ext cx="305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York </a:t>
            </a:r>
            <a:r>
              <a:rPr lang="hu-H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Peninsula</a:t>
            </a:r>
            <a:endParaRPr lang="hu-H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572264" y="6519446"/>
            <a:ext cx="3052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Tasmanian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Island</a:t>
            </a:r>
            <a:endParaRPr lang="hu-H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955925" y="5360988"/>
            <a:ext cx="2551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Great </a:t>
            </a:r>
            <a:r>
              <a:rPr lang="hu-H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Australian</a:t>
            </a:r>
            <a:r>
              <a:rPr lang="hu-H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hu-H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Bay</a:t>
            </a:r>
            <a:endParaRPr lang="hu-H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8025" y="893763"/>
            <a:ext cx="7165975" cy="5964237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36588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Surface</a:t>
            </a:r>
            <a:r>
              <a:rPr lang="hu-H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of </a:t>
            </a:r>
            <a:r>
              <a:rPr lang="hu-H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landscapes</a:t>
            </a:r>
            <a:endParaRPr lang="hu-H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4416425"/>
            <a:ext cx="8229600" cy="1714500"/>
          </a:xfrm>
          <a:noFill/>
          <a:ln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u-H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</a:t>
            </a:r>
            <a:r>
              <a:rPr lang="hu-H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u-H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ancient</a:t>
            </a:r>
            <a:r>
              <a:rPr lang="hu-H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u-H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land</a:t>
            </a:r>
            <a:r>
              <a:rPr lang="hu-H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u-H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board</a:t>
            </a:r>
            <a:endParaRPr lang="hu-H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hu-H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Fault </a:t>
            </a:r>
            <a:r>
              <a:rPr lang="hu-H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block</a:t>
            </a:r>
            <a:r>
              <a:rPr lang="hu-H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u-H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Óidei</a:t>
            </a:r>
            <a:endParaRPr lang="hu-H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hu-H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 Time </a:t>
            </a:r>
            <a:r>
              <a:rPr lang="hu-H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Quaternary</a:t>
            </a:r>
            <a:r>
              <a:rPr lang="hu-H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u-H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plain</a:t>
            </a:r>
            <a:endParaRPr lang="hu-H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hu-HU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789363" y="3406775"/>
            <a:ext cx="2700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Australian</a:t>
            </a:r>
            <a:r>
              <a:rPr lang="hu-H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hu-H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table</a:t>
            </a:r>
            <a:endParaRPr lang="hu-H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 rot="4190895">
            <a:off x="5691981" y="3542507"/>
            <a:ext cx="395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hu-H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Australian</a:t>
            </a:r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u-H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table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797550" y="4886325"/>
            <a:ext cx="270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hu-HU" b="1" dirty="0" err="1" smtClean="0">
                <a:ln/>
                <a:solidFill>
                  <a:schemeClr val="accent3"/>
                </a:solidFill>
              </a:rPr>
              <a:t>Australian</a:t>
            </a:r>
            <a:r>
              <a:rPr lang="hu-HU" b="1" dirty="0" smtClean="0">
                <a:ln/>
                <a:solidFill>
                  <a:schemeClr val="accent3"/>
                </a:solidFill>
              </a:rPr>
              <a:t> </a:t>
            </a:r>
            <a:r>
              <a:rPr lang="hu-HU" b="1" dirty="0" err="1" smtClean="0">
                <a:ln/>
                <a:solidFill>
                  <a:schemeClr val="accent3"/>
                </a:solidFill>
              </a:rPr>
              <a:t>Plain</a:t>
            </a:r>
            <a:endParaRPr lang="hu-H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112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Australian</a:t>
            </a:r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hu-H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aborigines</a:t>
            </a:r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</p:txBody>
      </p:sp>
      <p:pic>
        <p:nvPicPr>
          <p:cNvPr id="1026" name="Picture 2" descr="F:\53788_20130115112747_20130115112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3928704" cy="2357454"/>
          </a:xfrm>
          <a:prstGeom prst="rect">
            <a:avLst/>
          </a:prstGeom>
          <a:noFill/>
        </p:spPr>
      </p:pic>
      <p:pic>
        <p:nvPicPr>
          <p:cNvPr id="1027" name="Picture 3" descr="F:\aboriginalok_hajdan_es_mo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071546"/>
            <a:ext cx="3929090" cy="2373328"/>
          </a:xfrm>
          <a:prstGeom prst="rect">
            <a:avLst/>
          </a:prstGeom>
          <a:noFill/>
        </p:spPr>
      </p:pic>
      <p:pic>
        <p:nvPicPr>
          <p:cNvPr id="1028" name="Picture 4" descr="F:\ab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929066"/>
            <a:ext cx="4229352" cy="256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Great </a:t>
            </a:r>
            <a:r>
              <a:rPr lang="hu-H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Barrier</a:t>
            </a:r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hu-H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Reef</a:t>
            </a:r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 descr="F:\köcsö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4000528" cy="2786082"/>
          </a:xfrm>
          <a:prstGeom prst="rect">
            <a:avLst/>
          </a:prstGeom>
          <a:noFill/>
        </p:spPr>
      </p:pic>
      <p:pic>
        <p:nvPicPr>
          <p:cNvPr id="2051" name="Picture 3" descr="F:\korall-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928670"/>
            <a:ext cx="3516642" cy="2357430"/>
          </a:xfrm>
          <a:prstGeom prst="rect">
            <a:avLst/>
          </a:prstGeom>
          <a:noFill/>
        </p:spPr>
      </p:pic>
      <p:pic>
        <p:nvPicPr>
          <p:cNvPr id="2052" name="Picture 4" descr="F:\01000103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000504"/>
            <a:ext cx="3071834" cy="2047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53</Words>
  <Application>Microsoft Office PowerPoint</Application>
  <PresentationFormat>Diavetítés a képernyőre (4:3 oldalarány)</PresentationFormat>
  <Paragraphs>23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Ausztrália </vt:lpstr>
      <vt:lpstr>Location</vt:lpstr>
      <vt:lpstr>3. dia</vt:lpstr>
      <vt:lpstr>4. dia</vt:lpstr>
      <vt:lpstr>Australian aborigines  </vt:lpstr>
      <vt:lpstr>Great Barrier Reef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Ausztrália</dc:title>
  <dc:creator>user</dc:creator>
  <cp:lastModifiedBy>user</cp:lastModifiedBy>
  <cp:revision>7</cp:revision>
  <dcterms:created xsi:type="dcterms:W3CDTF">2015-03-22T20:02:54Z</dcterms:created>
  <dcterms:modified xsi:type="dcterms:W3CDTF">2015-03-23T18:22:00Z</dcterms:modified>
</cp:coreProperties>
</file>