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E4D17681-653E-490A-BB6B-A707E5A2E575}">
          <p14:sldIdLst>
            <p14:sldId id="257"/>
            <p14:sldId id="258"/>
            <p14:sldId id="260"/>
            <p14:sldId id="261"/>
            <p14:sldId id="262"/>
            <p14:sldId id="263"/>
          </p14:sldIdLst>
        </p14:section>
        <p14:section name="Névtelen szakasz" id="{27030DF9-DF62-43D5-8B0B-3397DCA4181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3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imgres?imgurl=http://www.arttel.co.nz/wiki/lib/exe/fetch.php/new_zealand_history:captain-james-cook.jpg&amp;imgrefurl=http://www.arttel.co.nz/wiki/doku.php/new_zealand_history:c_james_cook&amp;h=600&amp;w=524&amp;tbnid=eVkcUSt6WsIVsM:&amp;zoom=1&amp;docid=onlzgs-8GmAFJM&amp;ei=_UEQVb7-IaLnyQPR-oLACQ&amp;tbm=isch&amp;ved=0CCYQMygAMA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http://www.google.hu/imgres?imgurl=http://media.baotintuc.vn/2014/10/26/18/02/co1.jpg&amp;imgrefurl=http://baotintuc.vn/dau-an-su-kien/james-cook-voi-nhung-hanh-trinh-kham-pha-vung-dat-moi-20141026175110733.htm&amp;h=244&amp;w=300&amp;tbnid=p9Z2L8rFO-Qh2M:&amp;zoom=1&amp;docid=IvbYSJAbU0A45M&amp;ei=_UEQVb7-IaLnyQPR-oLACQ&amp;tbm=isch&amp;ved=0CEIQMygUMBQ" TargetMode="External"/><Relationship Id="rId4" Type="http://schemas.openxmlformats.org/officeDocument/2006/relationships/hyperlink" Target="http://www.google.hu/imgres?imgurl=http://www.nndb.com/people/757/000086499/cook-sm.jpg&amp;imgrefurl=http://www.nndb.com/people/757/000086499/&amp;h=290&amp;w=240&amp;tbnid=PWHdaNP0TFd-qM:&amp;zoom=1&amp;docid=jyCmd7Cah2gfpM&amp;ei=_UEQVb7-IaLnyQPR-oLACQ&amp;tbm=isch&amp;ved=0CCgQMygCMA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           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Australia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1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F6273"/>
            </a:gs>
            <a:gs pos="0">
              <a:schemeClr val="accent5">
                <a:lumMod val="89000"/>
              </a:schemeClr>
            </a:gs>
            <a:gs pos="15000">
              <a:schemeClr val="accent5">
                <a:lumMod val="89000"/>
              </a:schemeClr>
            </a:gs>
            <a:gs pos="36000">
              <a:schemeClr val="accent5">
                <a:lumMod val="75000"/>
              </a:schemeClr>
            </a:gs>
            <a:gs pos="0">
              <a:schemeClr val="accent5">
                <a:lumMod val="89000"/>
              </a:schemeClr>
            </a:gs>
            <a:gs pos="73000">
              <a:srgbClr val="0070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4171" y="373744"/>
            <a:ext cx="6072642" cy="1585686"/>
          </a:xfrm>
        </p:spPr>
        <p:txBody>
          <a:bodyPr/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Australia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versatile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continent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/country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0" y="1959430"/>
            <a:ext cx="6239933" cy="4775199"/>
          </a:xfrm>
        </p:spPr>
        <p:txBody>
          <a:bodyPr>
            <a:normAutofit/>
          </a:bodyPr>
          <a:lstStyle/>
          <a:p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Australia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oldest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driest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smallest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last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discovered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continent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country!)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world.There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lot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species here.</a:t>
            </a:r>
          </a:p>
          <a:p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continent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Australia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Canberra.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Anthem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Advance</a:t>
            </a:r>
            <a:r>
              <a:rPr lang="hu-H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Australia</a:t>
            </a:r>
            <a:r>
              <a:rPr lang="hu-H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Head of </a:t>
            </a:r>
            <a:r>
              <a:rPr lang="hu-HU" sz="1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hu-HU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II.Elisabeth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Australian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queen</a:t>
            </a:r>
            <a:endParaRPr lang="hu-H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Governol</a:t>
            </a:r>
            <a:r>
              <a:rPr lang="hu-HU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General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Peter John </a:t>
            </a:r>
            <a:r>
              <a:rPr lang="hu-HU" sz="1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Cosgrove</a:t>
            </a:r>
            <a:endParaRPr lang="hu-HU" sz="1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Prime</a:t>
            </a:r>
            <a:r>
              <a:rPr lang="hu-HU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minister</a:t>
            </a:r>
            <a:r>
              <a:rPr lang="hu-HU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Tony </a:t>
            </a:r>
            <a:r>
              <a:rPr lang="hu-HU" sz="1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Abott</a:t>
            </a:r>
            <a:endParaRPr lang="hu-HU" sz="1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Official</a:t>
            </a:r>
            <a:r>
              <a:rPr lang="hu-HU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hu-HU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hu-HU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572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400 (2014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July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hu-HU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741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220 km2</a:t>
            </a:r>
            <a:endParaRPr lang="hu-H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18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>
          <a:xfrm>
            <a:off x="6358832" y="373743"/>
            <a:ext cx="5731568" cy="6110514"/>
          </a:xfrm>
        </p:spPr>
      </p:pic>
    </p:spTree>
    <p:extLst>
      <p:ext uri="{BB962C8B-B14F-4D97-AF65-F5344CB8AC3E}">
        <p14:creationId xmlns:p14="http://schemas.microsoft.com/office/powerpoint/2010/main" val="405654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F6273"/>
            </a:gs>
            <a:gs pos="0">
              <a:schemeClr val="accent5">
                <a:lumMod val="89000"/>
              </a:schemeClr>
            </a:gs>
            <a:gs pos="15000">
              <a:schemeClr val="accent5">
                <a:lumMod val="89000"/>
              </a:schemeClr>
            </a:gs>
            <a:gs pos="36000">
              <a:schemeClr val="accent5">
                <a:lumMod val="75000"/>
              </a:schemeClr>
            </a:gs>
            <a:gs pos="0">
              <a:schemeClr val="accent5">
                <a:lumMod val="89000"/>
              </a:schemeClr>
            </a:gs>
            <a:gs pos="73000">
              <a:srgbClr val="0070C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</a:t>
            </a:r>
            <a:r>
              <a:rPr lang="hu-HU" dirty="0" err="1" smtClean="0"/>
              <a:t>Australia’s</a:t>
            </a:r>
            <a:r>
              <a:rPr lang="hu-HU" dirty="0" smtClean="0"/>
              <a:t> </a:t>
            </a:r>
            <a:r>
              <a:rPr lang="hu-HU" dirty="0" err="1" smtClean="0"/>
              <a:t>sights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The opera house of Sydney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err="1" smtClean="0"/>
              <a:t>Coral</a:t>
            </a:r>
            <a:r>
              <a:rPr lang="hu-HU" dirty="0" smtClean="0"/>
              <a:t> </a:t>
            </a:r>
            <a:r>
              <a:rPr lang="hu-HU" dirty="0" err="1" smtClean="0"/>
              <a:t>reef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Plants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" y="2557462"/>
            <a:ext cx="3622902" cy="392342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73" y="2557462"/>
            <a:ext cx="5480667" cy="392342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15" y="2557462"/>
            <a:ext cx="4848656" cy="39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6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History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James Cook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Captain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Discovered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Austraia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1770.</a:t>
            </a:r>
          </a:p>
          <a:p>
            <a:endParaRPr lang="hu-H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Native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Australians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Aborigines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lived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Australia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over 40,000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years.Now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represent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1% of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Australia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22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million</a:t>
            </a:r>
            <a:r>
              <a:rPr lang="hu-H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artalom helye 2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James Cook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Captain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Discovered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Austraia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1770.</a:t>
            </a:r>
          </a:p>
          <a:p>
            <a:pPr>
              <a:buNone/>
            </a:pPr>
            <a:endParaRPr lang="hu-H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British decided to use the land as a prison colony. Britain needed a place to send its 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convicts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because its 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prisons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were full and it had just lost its American colonies in the 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American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Independence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35" name="Picture 11" descr="C:\Users\Bence\Downloads\australi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894" y="4862902"/>
            <a:ext cx="2669275" cy="1800313"/>
          </a:xfrm>
          <a:prstGeom prst="rect">
            <a:avLst/>
          </a:prstGeom>
          <a:noFill/>
        </p:spPr>
      </p:pic>
      <p:sp>
        <p:nvSpPr>
          <p:cNvPr id="1037" name="AutoShape 13" descr="Képtalálat a következőre: „James Cook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9" name="AutoShape 15" descr="Képtalálat a következőre: „James Cook”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41" name="Picture 17" descr="Képtalálat a következőre: „James Cook”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79513" y="1961662"/>
            <a:ext cx="1931132" cy="1569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Geography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21958" y="1961662"/>
            <a:ext cx="4396339" cy="470107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Uluru is one of Australia's most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recognisable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natural landmarks</a:t>
            </a:r>
            <a:r>
              <a:rPr lang="en-US" dirty="0" smtClean="0"/>
              <a:t>.</a:t>
            </a:r>
            <a:endParaRPr lang="hu-HU" dirty="0" smtClean="0"/>
          </a:p>
          <a:p>
            <a:r>
              <a:rPr lang="hu-HU" dirty="0" smtClean="0">
                <a:solidFill>
                  <a:srgbClr val="FF0000"/>
                </a:solidFill>
              </a:rPr>
              <a:t>Is</a:t>
            </a:r>
            <a:r>
              <a:rPr lang="en-US" dirty="0" smtClean="0">
                <a:solidFill>
                  <a:srgbClr val="FF0000"/>
                </a:solidFill>
              </a:rPr>
              <a:t> a large </a:t>
            </a:r>
            <a:r>
              <a:rPr lang="en-US" dirty="0" err="1" smtClean="0">
                <a:solidFill>
                  <a:srgbClr val="FF0000"/>
                </a:solidFill>
              </a:rPr>
              <a:t>sandst</a:t>
            </a:r>
            <a:r>
              <a:rPr lang="hu-HU" dirty="0" err="1" smtClean="0">
                <a:solidFill>
                  <a:srgbClr val="FF0000"/>
                </a:solidFill>
              </a:rPr>
              <a:t>one</a:t>
            </a:r>
            <a:r>
              <a:rPr lang="en-US" dirty="0" smtClean="0">
                <a:solidFill>
                  <a:srgbClr val="FF0000"/>
                </a:solidFill>
              </a:rPr>
              <a:t> rock formation in the southern part of the Northern Territory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 central Australia.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Uluru is notable for appearing to change </a:t>
            </a:r>
            <a:r>
              <a:rPr lang="en-US" dirty="0" err="1" smtClean="0">
                <a:solidFill>
                  <a:srgbClr val="FF0000"/>
                </a:solidFill>
              </a:rPr>
              <a:t>colo</a:t>
            </a:r>
            <a:r>
              <a:rPr lang="hu-HU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r at different times of the day and year, most notably when it glows red at </a:t>
            </a:r>
            <a:r>
              <a:rPr lang="en-US" dirty="0" err="1" smtClean="0">
                <a:solidFill>
                  <a:srgbClr val="FF0000"/>
                </a:solidFill>
              </a:rPr>
              <a:t>daw</a:t>
            </a:r>
            <a:r>
              <a:rPr lang="hu-HU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 and sunset.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sandstone formation stands 348 m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rising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863 m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above sea level with most of its bulk lying underground, and has a total circumference of 9.4 km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upload.wikimedia.org/wikipedia/commons/thumb/3/3e/Uluru_Panorama.jpg/600px-Uluru_Pano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885" y="5575424"/>
            <a:ext cx="7136178" cy="856638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thumb/7/70/Uluru1_2003-11-21.jpg/220px-Uluru1_2003-11-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4892" y="4630737"/>
            <a:ext cx="2380924" cy="1785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visiting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Australia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</TotalTime>
  <Words>188</Words>
  <Application>Microsoft Office PowerPoint</Application>
  <PresentationFormat>Szélesvásznú</PresentationFormat>
  <Paragraphs>29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 3</vt:lpstr>
      <vt:lpstr>Ion</vt:lpstr>
      <vt:lpstr>            Australia</vt:lpstr>
      <vt:lpstr>Australia,the versatile continent/country</vt:lpstr>
      <vt:lpstr>               Australia’s sights</vt:lpstr>
      <vt:lpstr>History</vt:lpstr>
      <vt:lpstr>Geography</vt:lpstr>
      <vt:lpstr>Thank you for visiting Australia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</dc:title>
  <dc:creator>Králik Vikka</dc:creator>
  <cp:lastModifiedBy>User</cp:lastModifiedBy>
  <cp:revision>13</cp:revision>
  <dcterms:created xsi:type="dcterms:W3CDTF">2015-03-23T15:11:59Z</dcterms:created>
  <dcterms:modified xsi:type="dcterms:W3CDTF">2015-03-24T20:23:06Z</dcterms:modified>
</cp:coreProperties>
</file>