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D02-8A89-3046-92AF-EAA2032B416E}" type="datetimeFigureOut">
              <a:rPr lang="hu-HU"/>
              <a:t>2023. 07. 04.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5D22-4CD5-6541-9B87-ADC6B1F5F6E9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89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Erasmus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5D22-4CD5-6541-9B87-ADC6B1F5F6E9}" type="slidenum">
              <a:rPr lang="hu-HU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2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0AC997-C55B-3085-5070-F0EFE969C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22E07D4-08D6-90C1-38E9-8B61BF4BD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294A75-C904-2B1C-8948-B184558A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4B5A14-2F58-A28B-FC86-40625B45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6CC031-840B-993E-A246-F8B986A7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7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043BD7-3FD3-49BE-EEF8-FBC2A18D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305ADC8-8A9B-B14D-BEE4-8567D9C29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FA7DC5-FF87-04FF-4579-4A528C92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50EAB7-A453-F388-09B5-2B37D756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8C4356-B835-B028-411E-7327A93F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42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A534F39-6A5A-B58A-7249-474F588E7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B0FA05B-0F32-DC81-A116-1261FB16D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A3D053-20D4-6F5F-213C-FA66B50E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68FFCC-D27B-BBBA-4826-AB562DD2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D13D81-9E93-C9B2-5302-759D29DD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44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CDB2FD-1B1D-879B-0D50-779516B0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0452BD-96F0-7FA6-93B9-6BAB7919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DDAD64-6CE9-DF51-1415-D178580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78A2A9-E45E-0270-7F3A-950ADFB3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B720C1-9303-7013-09FC-1F924CE0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4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43A23-D5C2-CF0F-BD69-1891C1BF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50DEA1-AB95-9F28-5507-7831FF59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C3AC05-7627-21AB-6792-3F6D8856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769960-AB98-B622-EA8D-15B3114D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768D3B9-21BB-0477-0D19-15E5204F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9B3A8D-16CB-8A75-F8F2-368ED4AF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74AAA5-B100-923C-0812-E24EEFE1E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AF0F319-4420-F5F2-CB44-86346A03D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B7DB1A5-37E2-1669-9DFC-ECBB93D5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1B50233-AC41-2B25-174F-B4BB62F3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5F1B24-8F8D-2235-16AD-DDB1B580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39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414C56-59C4-B679-8A65-82A78391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FF5080-0355-43E2-CEC2-2A619803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16FBF3-5F5B-D23C-5D9D-EF13F451F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59BF115-FC00-181B-9A05-5E1469474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44C1CAB-5E27-5CA6-9791-1FB938EB9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16F8628-46DB-4372-B900-6D278C11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9212E8-7DAC-981C-2DBE-ACC196E2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99FBA7E-02DB-437B-9066-FE594E47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2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CC89BF-D7E7-3194-3035-C3C93BEA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BA218BA-F153-6DBE-2475-CB639390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712CA4-6D6A-17EA-CA58-4F230E67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FE4EDB-84AA-68AD-7CB3-1842AC71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11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EF7BB9F-F9B9-78D9-09DF-E9C6F4E1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51CF2E5-2A05-D084-8194-F69A7215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BE8BCB-D7BC-FE5F-0560-EA2974B4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3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31AD0F-50C0-EE8A-7809-CFDC8C0C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438333-FB70-460B-0B6A-9355D03B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764806-6A37-5039-3685-6060ECAC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D2883E-13A2-FFFD-18E0-70431B9E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E2D621-FBA9-E447-1595-30E86168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BFBE1B7-2807-9897-B9DB-E1469325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3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8E2668-D508-5366-03B1-7104F7C8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7325C48-695F-D863-8D18-796830F28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FFA28F-4A2C-1CA3-615A-6C18F1DE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FA5B641-05F5-7F98-82ED-1847A672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173F4A-20B8-E4A8-117C-A87352B7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D1DF9-9C21-6D92-9E82-54270D33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46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3DC666C-13B7-7CC3-38A0-B15075D3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10541D-DB7A-C82B-A4DD-3E16431A1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B0D8A5-B019-4E4C-C20A-171F3C1D0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2877-60BB-4E4C-B3E5-66ACAF7802F3}" type="datetimeFigureOut">
              <a:rPr lang="hu-HU"/>
              <a:t>2023. 07. 04.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B26919-02ED-7AD9-3B07-0280D162D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CB8ACF-41DE-1C97-B2B1-C83DF187F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8C93-4EAB-0347-A1DC-F6F0B8B9E6DE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8C018F-50E3-62FE-2A1F-4BEA82C14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70B5E3-9FE1-BD86-355E-E3D88ED5A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Beszámoló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Április 1- Május 31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FEBBC1-D338-D151-8AB1-E8AA19EA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Csanádi Dániel vagyok a Németországi Erasmus+ program egyik 10.-es szakács tanulója.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Március 31-én indultunk reggel és este érkeztünk meg a helyszínre,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Füssenbe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Gasthof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étterembe. Az út nagyon hosszú volt 12-13 óra könnyedén zökkenőmentesen sikerült.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Másnap már kezdtünk is dolgozni. A munkahelyen az első pár hét azzal telt hogy megtanuljuk ,hogy mi hol van és mit hogy kell csinálni.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 hét múlva már pályán dolgoztam és meglepően sok vendég volt, ezért alig tudtunk pihenni. A munkanapok úgy voltak hogy 1 héten 5-ször dolgoztunk a maradék 2 nap pedig szabadnapok voltak.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3">
            <a:extLst>
              <a:ext uri="{FF2B5EF4-FFF2-40B4-BE49-F238E27FC236}">
                <a16:creationId xmlns:a16="http://schemas.microsoft.com/office/drawing/2014/main" id="{BB5DFC9F-B66B-210A-23AB-B7332AE8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0" y="4006345"/>
            <a:ext cx="3409471" cy="25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38107A-8414-A505-C411-C7B66411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97342" cy="12549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ea typeface="Times New Roman" panose="02000000000000000000" pitchFamily="2" charset="0"/>
                <a:cs typeface="Times New Roman" panose="02020603050405020304" pitchFamily="18" charset="0"/>
              </a:rPr>
              <a:t>Ez a 2 hónap kint Németországban jó volt, mind tanulás szempontjából, mind szakmai szempontból. Izgalmas és nagyon </a:t>
            </a:r>
            <a:r>
              <a:rPr lang="hu-HU" sz="3200" dirty="0" err="1">
                <a:latin typeface="Times New Roman" panose="02020603050405020304" pitchFamily="18" charset="0"/>
                <a:ea typeface="Times New Roman" panose="02000000000000000000" pitchFamily="2" charset="0"/>
                <a:cs typeface="Times New Roman" panose="02020603050405020304" pitchFamily="18" charset="0"/>
              </a:rPr>
              <a:t>pörgős</a:t>
            </a:r>
            <a:r>
              <a:rPr lang="hu-HU" sz="3200" dirty="0">
                <a:latin typeface="Times New Roman" panose="02020603050405020304" pitchFamily="18" charset="0"/>
                <a:ea typeface="Times New Roman" panose="02000000000000000000" pitchFamily="2" charset="0"/>
                <a:cs typeface="Times New Roman" panose="02020603050405020304" pitchFamily="18" charset="0"/>
              </a:rPr>
              <a:t> volt a munka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ea typeface="Times New Roman" panose="02000000000000000000" pitchFamily="2" charset="0"/>
                <a:cs typeface="Times New Roman" panose="02020603050405020304" pitchFamily="18" charset="0"/>
              </a:rPr>
              <a:t>kint.</a:t>
            </a: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ea typeface="Times New Roman" panose="02000000000000000000" pitchFamily="2" charset="0"/>
                <a:cs typeface="Times New Roman" panose="02020603050405020304" pitchFamily="18" charset="0"/>
              </a:rPr>
              <a:t>Szabadnapunkon kirándulni mentünk gyönyörű szép helyekre.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C55BDB39-C085-E4D2-B37A-1E4870FD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" y="2526148"/>
            <a:ext cx="4959634" cy="3720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92EAA616-FBA9-408A-CF88-BA9E22C4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88" y="2574723"/>
            <a:ext cx="2726506" cy="3634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05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893D6B-3825-28F8-9904-3DE9EA40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97"/>
            <a:ext cx="6484099" cy="2019054"/>
          </a:xfrm>
        </p:spPr>
        <p:txBody>
          <a:bodyPr/>
          <a:lstStyle/>
          <a:p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Ételek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2495E4-F809-612A-653C-F55AE313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7124"/>
            <a:ext cx="11931689" cy="551418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Nagyon különbözik a magyar és a német gasztronómia egymástól.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Pl:Tálalás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díszítés, ízesítés szinten.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914B1784-2EF5-0D0C-C9B0-E3A2B12E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68" y="2585478"/>
            <a:ext cx="5020101" cy="3765642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31CBAFF0-99C3-6B50-4FD2-035A20182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53" y="2585478"/>
            <a:ext cx="2897895" cy="38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775727-CAFF-E19E-4142-67790A4D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Összesen 2 hónapot dolgoztunk kint és Május 31.-én indultunk haza kora reggel, az út nagyon hosszú volt pont mint mikor mentünk de épségben hazaértünk.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Összeségében jó volt számomra egy élmény volt, ajánlom mindenkinek.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Munkatársak, akikkel együtt dolgoztunk a konyhán: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-Magda László(chef)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-Suhajda Tamás(chef helyettes)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-Szabó Marci(Szakács)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D423CAD7-D9C7-23D2-0E3F-F392D01DF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8510" y="2335745"/>
            <a:ext cx="4770829" cy="43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A61977-E8C9-06CF-D2B7-55740367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sz="600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</a:t>
            </a:r>
            <a:r>
              <a:rPr lang="hu-HU"/>
              <a:t> </a:t>
            </a:r>
            <a:r>
              <a:rPr lang="hu-HU" sz="6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/>
              <a:t> </a:t>
            </a:r>
            <a:r>
              <a:rPr lang="hu-HU" sz="6000">
                <a:latin typeface="Times New Roman" panose="02020603050405020304" pitchFamily="18" charset="0"/>
                <a:cs typeface="Times New Roman" panose="02020603050405020304" pitchFamily="18" charset="0"/>
              </a:rPr>
              <a:t>figyelmet</a:t>
            </a:r>
            <a:r>
              <a:rPr lang="hu-H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02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Szélesvásznú</PresentationFormat>
  <Paragraphs>24</Paragraphs>
  <Slides>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Office-téma</vt:lpstr>
      <vt:lpstr>Erasmus</vt:lpstr>
      <vt:lpstr>PowerPoint-bemutató</vt:lpstr>
      <vt:lpstr>PowerPoint-bemutató</vt:lpstr>
      <vt:lpstr>Ételek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Dániel Csanádi</dc:creator>
  <cp:lastModifiedBy>Mojzsis Andrea</cp:lastModifiedBy>
  <cp:revision>7</cp:revision>
  <dcterms:created xsi:type="dcterms:W3CDTF">2023-06-04T11:38:13Z</dcterms:created>
  <dcterms:modified xsi:type="dcterms:W3CDTF">2023-07-04T18:49:06Z</dcterms:modified>
</cp:coreProperties>
</file>