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63" r:id="rId10"/>
    <p:sldId id="264" r:id="rId11"/>
    <p:sldId id="265" r:id="rId12"/>
    <p:sldId id="266" r:id="rId13"/>
    <p:sldId id="28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9" autoAdjust="0"/>
    <p:restoredTop sz="94343" autoAdjust="0"/>
  </p:normalViewPr>
  <p:slideViewPr>
    <p:cSldViewPr snapToGrid="0">
      <p:cViewPr varScale="1">
        <p:scale>
          <a:sx n="63" d="100"/>
          <a:sy n="63" d="100"/>
        </p:scale>
        <p:origin x="78" y="10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F692D13-0163-4D43-B83D-322BD26211AF}" type="datetimeFigureOut">
              <a:rPr lang="hu-HU" smtClean="0"/>
              <a:t>2022. 12. 04.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FBA6A96-255E-4A6B-A1D7-DA2B278647CE}" type="slidenum">
              <a:rPr lang="hu-HU" smtClean="0"/>
              <a:t>‹#›</a:t>
            </a:fld>
            <a:endParaRPr lang="hu-H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32634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2D13-0163-4D43-B83D-322BD26211AF}" type="datetimeFigureOut">
              <a:rPr lang="hu-HU" smtClean="0"/>
              <a:t>2022. 12. 04.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A96-255E-4A6B-A1D7-DA2B278647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4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2D13-0163-4D43-B83D-322BD26211AF}" type="datetimeFigureOut">
              <a:rPr lang="hu-HU" smtClean="0"/>
              <a:t>2022. 12. 04.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A96-255E-4A6B-A1D7-DA2B278647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08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2D13-0163-4D43-B83D-322BD26211AF}" type="datetimeFigureOut">
              <a:rPr lang="hu-HU" smtClean="0"/>
              <a:t>2022. 12. 04.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A96-255E-4A6B-A1D7-DA2B278647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347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692D13-0163-4D43-B83D-322BD26211AF}" type="datetimeFigureOut">
              <a:rPr lang="hu-HU" smtClean="0"/>
              <a:t>2022. 12. 04.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BA6A96-255E-4A6B-A1D7-DA2B278647CE}" type="slidenum">
              <a:rPr lang="hu-HU" smtClean="0"/>
              <a:t>‹#›</a:t>
            </a:fld>
            <a:endParaRPr lang="hu-H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01493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2D13-0163-4D43-B83D-322BD26211AF}" type="datetimeFigureOut">
              <a:rPr lang="hu-HU" smtClean="0"/>
              <a:t>2022. 12. 04.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A96-255E-4A6B-A1D7-DA2B278647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4660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2D13-0163-4D43-B83D-322BD26211AF}" type="datetimeFigureOut">
              <a:rPr lang="hu-HU" smtClean="0"/>
              <a:t>2022. 12. 04.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A96-255E-4A6B-A1D7-DA2B278647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59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2D13-0163-4D43-B83D-322BD26211AF}" type="datetimeFigureOut">
              <a:rPr lang="hu-HU" smtClean="0"/>
              <a:t>2022. 12. 04.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A96-255E-4A6B-A1D7-DA2B278647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626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2D13-0163-4D43-B83D-322BD26211AF}" type="datetimeFigureOut">
              <a:rPr lang="hu-HU" smtClean="0"/>
              <a:t>2022. 12. 04.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A96-255E-4A6B-A1D7-DA2B278647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091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692D13-0163-4D43-B83D-322BD26211AF}" type="datetimeFigureOut">
              <a:rPr lang="hu-HU" smtClean="0"/>
              <a:t>2022. 12. 04.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BA6A96-255E-4A6B-A1D7-DA2B278647CE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404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692D13-0163-4D43-B83D-322BD26211AF}" type="datetimeFigureOut">
              <a:rPr lang="hu-HU" smtClean="0"/>
              <a:t>2022. 12. 04.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BA6A96-255E-4A6B-A1D7-DA2B278647CE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845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F692D13-0163-4D43-B83D-322BD26211AF}" type="datetimeFigureOut">
              <a:rPr lang="hu-HU" smtClean="0"/>
              <a:t>2022. 12. 04.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FBA6A96-255E-4A6B-A1D7-DA2B278647CE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5123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54629" y="2663785"/>
            <a:ext cx="9144000" cy="915443"/>
          </a:xfrm>
        </p:spPr>
        <p:txBody>
          <a:bodyPr/>
          <a:lstStyle/>
          <a:p>
            <a:r>
              <a:rPr lang="hu-HU" sz="2800" dirty="0"/>
              <a:t>2022.10.05-2022.11.06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54629" y="1045993"/>
            <a:ext cx="9144000" cy="1078355"/>
          </a:xfrm>
        </p:spPr>
        <p:txBody>
          <a:bodyPr>
            <a:noAutofit/>
          </a:bodyPr>
          <a:lstStyle/>
          <a:p>
            <a:r>
              <a:rPr lang="hu-HU" sz="4800" dirty="0"/>
              <a:t>Szakmai gyakorlat</a:t>
            </a:r>
          </a:p>
          <a:p>
            <a:r>
              <a:rPr lang="hu-HU" sz="4800" dirty="0"/>
              <a:t>Spanyolország-Valencia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54" y="3579747"/>
            <a:ext cx="3277092" cy="17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84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03" y="3069771"/>
            <a:ext cx="5229497" cy="378822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02" y="0"/>
            <a:ext cx="5229497" cy="3069771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1171402" y="520184"/>
            <a:ext cx="3115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Arial Black" panose="020B0A04020102020204" pitchFamily="34" charset="0"/>
              </a:rPr>
              <a:t>HOTEL DWO VALENCIA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171402" y="889516"/>
            <a:ext cx="4898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ell MT" panose="02020503060305020303" pitchFamily="18" charset="0"/>
              </a:rPr>
              <a:t>Ez egy négy csillagos hotel volt ahol dolgoztam elég messze volt a szállásunktól. Kétszer kellet átszállnom mindig amikor mentem dolgozni. Pincérként dolgoztam reggeliztetés közben, öten voltunk pincérek nem minden nap voltunk ott mind hanem naponta változott.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3069772"/>
            <a:ext cx="5876653" cy="37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6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271555" y="117566"/>
            <a:ext cx="8530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err="1">
                <a:latin typeface="Bahnschrift Light Condensed" panose="020B0502040204020203" pitchFamily="34" charset="0"/>
              </a:rPr>
              <a:t>Puerta</a:t>
            </a:r>
            <a:r>
              <a:rPr lang="hu-HU" sz="6000" b="1" dirty="0">
                <a:latin typeface="Bahnschrift Light Condensed" panose="020B0502040204020203" pitchFamily="34" charset="0"/>
              </a:rPr>
              <a:t> del Mar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9" y="1159327"/>
            <a:ext cx="4650378" cy="348778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65" y="1407522"/>
            <a:ext cx="3988525" cy="299139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161212" y="4767944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Ez egy mediterrán étterem. Elég modern és jó felszereltségű. Nagyon kedves és segítőkész munkatársaim voltak. Konyhán dolgoztam, ahol sokféle alapanyaggal találkozhattam. Örülök, hogy beleláthattam a kultúrájukba.</a:t>
            </a:r>
          </a:p>
        </p:txBody>
      </p:sp>
    </p:spTree>
    <p:extLst>
      <p:ext uri="{BB962C8B-B14F-4D97-AF65-F5344CB8AC3E}">
        <p14:creationId xmlns:p14="http://schemas.microsoft.com/office/powerpoint/2010/main" val="2293310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827417" y="334044"/>
            <a:ext cx="7916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latin typeface="Baskerville Old Face" panose="02020602080505020303" pitchFamily="18" charset="0"/>
              </a:rPr>
              <a:t>Hotel Kramer &amp; Bar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17" y="1103485"/>
            <a:ext cx="4397249" cy="293416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17" y="4037648"/>
            <a:ext cx="4397249" cy="258522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337279" y="4551346"/>
            <a:ext cx="57737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i="1" dirty="0"/>
              <a:t>Egy háromcsillagos hotelnek és a bárjának a konyháján dolgoztam. Nagyon kedvesek voltak a szakácsok és a pincérek is egyaránt. A reggeli készítésben és a napi menünek az előkészítésében segédkeztem. Kb. 20 percre volt gyalog a szállásunktól ez a munkahely.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76" y="1103485"/>
            <a:ext cx="4755989" cy="31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55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Group 1032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34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044" name="Rectangle 1036">
            <a:extLst>
              <a:ext uri="{FF2B5EF4-FFF2-40B4-BE49-F238E27FC236}">
                <a16:creationId xmlns:a16="http://schemas.microsoft.com/office/drawing/2014/main" id="{E66A305C-77FF-48A3-926C-973D0823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5A97265-203F-0C2B-61EF-8857D4A7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cap="all"/>
              <a:t>Helyi ételspecialitások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53314A8-F852-1CAD-A314-FB0BFAF07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1" b="5981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1028" name="Picture 4" descr="Pan con Tomate Recipe - Spanish Sabores">
            <a:extLst>
              <a:ext uri="{FF2B5EF4-FFF2-40B4-BE49-F238E27FC236}">
                <a16:creationId xmlns:a16="http://schemas.microsoft.com/office/drawing/2014/main" id="{F6605D81-93A4-0296-B120-CE90FE2FF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" r="-1" b="6689"/>
          <a:stretch/>
        </p:blipFill>
        <p:spPr bwMode="auto">
          <a:xfrm>
            <a:off x="4972050" y="-1"/>
            <a:ext cx="7216902" cy="435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best tapas bars in Valencia | Love Valencia">
            <a:extLst>
              <a:ext uri="{FF2B5EF4-FFF2-40B4-BE49-F238E27FC236}">
                <a16:creationId xmlns:a16="http://schemas.microsoft.com/office/drawing/2014/main" id="{BBDB96A6-2B08-89B8-6C39-BB8F9C3A2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8" r="2" b="15483"/>
          <a:stretch/>
        </p:blipFill>
        <p:spPr bwMode="auto">
          <a:xfrm>
            <a:off x="20" y="4472610"/>
            <a:ext cx="4848284" cy="238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297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403565" y="522514"/>
            <a:ext cx="9379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latin typeface="Baskerville Old Face" panose="02020602080505020303" pitchFamily="18" charset="0"/>
              </a:rPr>
              <a:t>Látványosságok, kulturális programok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815737" y="2207623"/>
            <a:ext cx="85822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u-HU" sz="2400" dirty="0"/>
              <a:t>Túria park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u-HU" sz="2400" dirty="0" err="1"/>
              <a:t>Ócenárium</a:t>
            </a:r>
            <a:endParaRPr lang="hu-HU" sz="2400" dirty="0"/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u-HU" sz="2400" dirty="0"/>
              <a:t>El </a:t>
            </a:r>
            <a:r>
              <a:rPr lang="hu-HU" sz="2400" dirty="0" err="1"/>
              <a:t>Micalet</a:t>
            </a:r>
            <a:endParaRPr lang="hu-HU" sz="2400" dirty="0"/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u-HU" sz="2400" dirty="0"/>
              <a:t>Kerámia Múzeum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u-HU" sz="2400" dirty="0" err="1"/>
              <a:t>Saguntoban</a:t>
            </a:r>
            <a:r>
              <a:rPr lang="hu-HU" sz="2400" dirty="0"/>
              <a:t> a Római színház, kastély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u-HU" sz="2400" dirty="0"/>
              <a:t>Playa de le </a:t>
            </a:r>
            <a:r>
              <a:rPr lang="hu-HU" sz="2400" dirty="0" err="1"/>
              <a:t>Malvarrosa</a:t>
            </a:r>
            <a:r>
              <a:rPr lang="hu-HU" sz="2400" dirty="0"/>
              <a:t> (</a:t>
            </a:r>
            <a:r>
              <a:rPr lang="hu-HU" sz="2400" dirty="0" err="1"/>
              <a:t>Malvarrosa</a:t>
            </a:r>
            <a:r>
              <a:rPr lang="hu-HU" sz="2400" dirty="0"/>
              <a:t> tengerpart)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u-HU" sz="2400" dirty="0"/>
              <a:t>Bikaviadal aréna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u-HU" sz="2400" dirty="0" err="1"/>
              <a:t>Mercat</a:t>
            </a:r>
            <a:r>
              <a:rPr lang="hu-HU" sz="2400" dirty="0"/>
              <a:t> </a:t>
            </a:r>
            <a:r>
              <a:rPr lang="hu-HU" sz="2400" dirty="0" err="1"/>
              <a:t>central</a:t>
            </a:r>
            <a:endParaRPr lang="hu-HU" sz="2400" dirty="0"/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u-HU" sz="2400" dirty="0" err="1"/>
              <a:t>Estacío</a:t>
            </a:r>
            <a:r>
              <a:rPr lang="hu-HU" sz="2400" dirty="0"/>
              <a:t> del </a:t>
            </a:r>
            <a:r>
              <a:rPr lang="hu-HU" sz="2400" dirty="0" err="1"/>
              <a:t>Nord</a:t>
            </a:r>
            <a:r>
              <a:rPr lang="hu-HU" sz="2400" dirty="0"/>
              <a:t> (vasútállomás)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2955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5281748" y="483325"/>
            <a:ext cx="6910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Túria Park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28" y="1672045"/>
            <a:ext cx="4608816" cy="345784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43" y="1722118"/>
            <a:ext cx="5048795" cy="33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8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5447212" y="444137"/>
            <a:ext cx="7994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/>
              <a:t>Ócenárium</a:t>
            </a:r>
            <a:endParaRPr lang="hu-HU" sz="3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19" y="1394672"/>
            <a:ext cx="3421927" cy="45625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77" y="1394672"/>
            <a:ext cx="3421926" cy="456256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16" y="1393944"/>
            <a:ext cx="3422472" cy="4563296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599509" y="6323000"/>
            <a:ext cx="846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Gyönyörű vízi állatokat amiket nem láttunk volna a budapesti állatkertben.</a:t>
            </a:r>
          </a:p>
        </p:txBody>
      </p:sp>
    </p:spTree>
    <p:extLst>
      <p:ext uri="{BB962C8B-B14F-4D97-AF65-F5344CB8AC3E}">
        <p14:creationId xmlns:p14="http://schemas.microsoft.com/office/powerpoint/2010/main" val="2981042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El </a:t>
            </a:r>
            <a:r>
              <a:rPr lang="hu-HU" dirty="0" err="1"/>
              <a:t>Micalet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50" y="1802673"/>
            <a:ext cx="2726872" cy="363582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05" y="1802673"/>
            <a:ext cx="2726871" cy="363582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16" y="1802673"/>
            <a:ext cx="2730952" cy="36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18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Kerámia múzeum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7" y="1743890"/>
            <a:ext cx="3125288" cy="416705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4833" y="2189662"/>
            <a:ext cx="4167051" cy="312528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41" y="1631225"/>
            <a:ext cx="3181621" cy="42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60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32857" y="254726"/>
            <a:ext cx="9601200" cy="1485900"/>
          </a:xfrm>
        </p:spPr>
        <p:txBody>
          <a:bodyPr/>
          <a:lstStyle/>
          <a:p>
            <a:pPr algn="ctr"/>
            <a:r>
              <a:rPr lang="hu-HU" dirty="0" err="1"/>
              <a:t>Sagunto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397" y="2113732"/>
            <a:ext cx="4859383" cy="364453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8701" y="1914728"/>
            <a:ext cx="4929592" cy="369719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13" y="1298529"/>
            <a:ext cx="2896231" cy="5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5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résztvevők: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71600" y="1962971"/>
            <a:ext cx="3905794" cy="3581400"/>
          </a:xfrm>
          <a:blipFill>
            <a:blip r:embed="rId3">
              <a:alphaModFix amt="0"/>
            </a:blip>
            <a:stretch>
              <a:fillRect/>
            </a:stretch>
          </a:blip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Szakácsok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Kálmán Violetta-11/2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Katona Ádám-11/2</a:t>
            </a:r>
          </a:p>
          <a:p>
            <a:pPr marL="0" indent="0">
              <a:lnSpc>
                <a:spcPct val="100000"/>
              </a:lnSpc>
              <a:buNone/>
            </a:pP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Pincérek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Csiki Vanessza-11/3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Rottenbacher Ábel-11/3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Erdélyi Péter-11/3</a:t>
            </a:r>
          </a:p>
          <a:p>
            <a:pPr marL="0" indent="0">
              <a:lnSpc>
                <a:spcPct val="100000"/>
              </a:lnSpc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buNone/>
            </a:pPr>
            <a:endParaRPr lang="hu-HU" sz="2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hu-HU" sz="2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hu-HU" sz="2400" dirty="0"/>
          </a:p>
          <a:p>
            <a:pPr marL="0" indent="0">
              <a:lnSpc>
                <a:spcPct val="100000"/>
              </a:lnSpc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buNone/>
            </a:pP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7047412" y="2599509"/>
            <a:ext cx="5296988" cy="2308324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hu-HU" sz="2400" u="sng" dirty="0"/>
              <a:t>Kísérő tanárok:</a:t>
            </a:r>
          </a:p>
          <a:p>
            <a:endParaRPr lang="hu-HU" sz="2400" dirty="0"/>
          </a:p>
          <a:p>
            <a:r>
              <a:rPr lang="hu-HU" sz="2400" dirty="0"/>
              <a:t>Gyarmati Klára (osztályfőnök 11/3)</a:t>
            </a:r>
          </a:p>
          <a:p>
            <a:r>
              <a:rPr lang="hu-HU" sz="2400" dirty="0"/>
              <a:t>Haluszka Tibor (igazgatóhelyettes)</a:t>
            </a:r>
          </a:p>
          <a:p>
            <a:r>
              <a:rPr lang="hu-HU" sz="2400" dirty="0"/>
              <a:t>Solymosi Csilla (igazgatónő)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83010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3040" y="280852"/>
            <a:ext cx="9601200" cy="1485900"/>
          </a:xfrm>
        </p:spPr>
        <p:txBody>
          <a:bodyPr/>
          <a:lstStyle/>
          <a:p>
            <a:pPr algn="ctr"/>
            <a:r>
              <a:rPr lang="hu-HU" dirty="0"/>
              <a:t>Playa de la </a:t>
            </a:r>
            <a:r>
              <a:rPr lang="hu-HU" dirty="0" err="1"/>
              <a:t>Malvarrosa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91" y="1577600"/>
            <a:ext cx="3185297" cy="424706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96" y="1128008"/>
            <a:ext cx="2965269" cy="514624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15" y="1284243"/>
            <a:ext cx="2904109" cy="499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0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93669" y="346165"/>
            <a:ext cx="9601200" cy="1485900"/>
          </a:xfrm>
        </p:spPr>
        <p:txBody>
          <a:bodyPr/>
          <a:lstStyle/>
          <a:p>
            <a:pPr algn="ctr"/>
            <a:r>
              <a:rPr lang="hu-HU" dirty="0"/>
              <a:t>Bikaviadal aréna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50" y="1611629"/>
            <a:ext cx="3762306" cy="501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30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489857"/>
            <a:ext cx="9601200" cy="1485900"/>
          </a:xfrm>
        </p:spPr>
        <p:txBody>
          <a:bodyPr/>
          <a:lstStyle/>
          <a:p>
            <a:pPr algn="ctr"/>
            <a:r>
              <a:rPr lang="hu-HU" dirty="0" err="1"/>
              <a:t>Mercat</a:t>
            </a:r>
            <a:r>
              <a:rPr lang="hu-HU" dirty="0"/>
              <a:t> </a:t>
            </a:r>
            <a:r>
              <a:rPr lang="hu-HU" dirty="0" err="1"/>
              <a:t>central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01" y="1585505"/>
            <a:ext cx="2634726" cy="46863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8242" y="2008415"/>
            <a:ext cx="512064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43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Estacío</a:t>
            </a:r>
            <a:r>
              <a:rPr lang="hu-HU" dirty="0"/>
              <a:t> del </a:t>
            </a:r>
            <a:r>
              <a:rPr lang="hu-HU" dirty="0" err="1"/>
              <a:t>Nord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48" y="1421502"/>
            <a:ext cx="3871634" cy="51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77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035" y="198955"/>
            <a:ext cx="3630706" cy="202989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343399" y="3149644"/>
            <a:ext cx="3307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Arial Nova" panose="020B0604020202020204" pitchFamily="34" charset="0"/>
              </a:rPr>
              <a:t>Ők segítettek nekünk mindenben.</a:t>
            </a:r>
          </a:p>
          <a:p>
            <a:pPr algn="ctr"/>
            <a:r>
              <a:rPr lang="hu-HU" dirty="0">
                <a:latin typeface="Arial Nova" panose="020B0604020202020204" pitchFamily="34" charset="0"/>
              </a:rPr>
              <a:t>Segítőkészek voltak bármi kérdésünk volt.</a:t>
            </a:r>
          </a:p>
          <a:p>
            <a:pPr algn="ctr"/>
            <a:r>
              <a:rPr lang="hu-HU" dirty="0">
                <a:latin typeface="Arial Nova" panose="020B0604020202020204" pitchFamily="34" charset="0"/>
              </a:rPr>
              <a:t>Másfél hetente volt meetingünk, beszámoltunk a munkáról, szállásról, hogyan zajlanak a mindennapok </a:t>
            </a:r>
            <a:r>
              <a:rPr lang="hu-HU" dirty="0" err="1">
                <a:latin typeface="Arial Nova" panose="020B0604020202020204" pitchFamily="34" charset="0"/>
              </a:rPr>
              <a:t>stb</a:t>
            </a:r>
            <a:r>
              <a:rPr lang="hu-HU" dirty="0">
                <a:latin typeface="Arial Nova" panose="020B0604020202020204" pitchFamily="34" charset="0"/>
              </a:rPr>
              <a:t>…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09" y="1749612"/>
            <a:ext cx="3831291" cy="510838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1" y="2717800"/>
            <a:ext cx="2772335" cy="369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95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58153" y="0"/>
            <a:ext cx="9601200" cy="1485900"/>
          </a:xfrm>
        </p:spPr>
        <p:txBody>
          <a:bodyPr/>
          <a:lstStyle/>
          <a:p>
            <a:pPr algn="ctr"/>
            <a:r>
              <a:rPr lang="hu-HU" b="1" dirty="0"/>
              <a:t>Ami</a:t>
            </a:r>
            <a:r>
              <a:rPr lang="hu-HU" dirty="0"/>
              <a:t>ket szabadidőnkben csináltunk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18" y="1004420"/>
            <a:ext cx="4069975" cy="542663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95" y="808109"/>
            <a:ext cx="4231526" cy="56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69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9" y="428385"/>
            <a:ext cx="3515841" cy="610176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04" y="428384"/>
            <a:ext cx="3567983" cy="610176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271" y="428383"/>
            <a:ext cx="3542962" cy="610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60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1" y="562474"/>
            <a:ext cx="4762066" cy="595588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74" y="441064"/>
            <a:ext cx="2864136" cy="619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78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21" y="600892"/>
            <a:ext cx="4183380" cy="55778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5352" y="1282065"/>
            <a:ext cx="5620659" cy="421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57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71" y="571126"/>
            <a:ext cx="3512895" cy="59893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07" y="708304"/>
            <a:ext cx="43891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02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3490686" cy="1485900"/>
          </a:xfrm>
        </p:spPr>
        <p:txBody>
          <a:bodyPr/>
          <a:lstStyle/>
          <a:p>
            <a:r>
              <a:rPr lang="hu-HU" dirty="0"/>
              <a:t>Utazás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81" y="1972487"/>
            <a:ext cx="3664132" cy="4885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23" y="1972490"/>
            <a:ext cx="3664133" cy="4885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66" y="1972487"/>
            <a:ext cx="3664134" cy="4885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10269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618412" y="509451"/>
            <a:ext cx="10763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Amit hoztunk magunkkal: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309" y="1371600"/>
            <a:ext cx="2380706" cy="317427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01" y="1515615"/>
            <a:ext cx="3811369" cy="191838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9000309" y="4663440"/>
            <a:ext cx="2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Valenciai </a:t>
            </a:r>
            <a:r>
              <a:rPr lang="hu-HU" dirty="0" err="1"/>
              <a:t>paella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035756" y="3652377"/>
            <a:ext cx="3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Sangría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4315904" y="4506685"/>
            <a:ext cx="44544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Jobb angoltudás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/>
              <a:t>Poquito</a:t>
            </a:r>
            <a:r>
              <a:rPr lang="hu-HU" sz="2800" dirty="0"/>
              <a:t> spanyol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Jobb kapcsolat kialakítás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A spanyol szokások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977335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068286" y="2926079"/>
            <a:ext cx="10123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/>
              <a:t>Köszönjük szépen a figyelmet!</a:t>
            </a:r>
          </a:p>
        </p:txBody>
      </p:sp>
    </p:spTree>
    <p:extLst>
      <p:ext uri="{BB962C8B-B14F-4D97-AF65-F5344CB8AC3E}">
        <p14:creationId xmlns:p14="http://schemas.microsoft.com/office/powerpoint/2010/main" val="252773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63886" y="355963"/>
            <a:ext cx="2651760" cy="1485900"/>
          </a:xfrm>
        </p:spPr>
        <p:txBody>
          <a:bodyPr/>
          <a:lstStyle/>
          <a:p>
            <a:r>
              <a:rPr lang="hu-HU" dirty="0"/>
              <a:t>Valencia 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134" y="2948940"/>
            <a:ext cx="4270963" cy="370704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901336" y="1463040"/>
            <a:ext cx="4062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Spanyolország 3. legnagyobb városa,</a:t>
            </a:r>
          </a:p>
          <a:p>
            <a:r>
              <a:rPr lang="hu-HU" dirty="0"/>
              <a:t>Barcelónától kb 300km-re fekszik</a:t>
            </a:r>
          </a:p>
          <a:p>
            <a:endParaRPr lang="hu-HU" dirty="0"/>
          </a:p>
          <a:p>
            <a:r>
              <a:rPr lang="hu-HU" dirty="0"/>
              <a:t>A kiszáradt Túria folyó medre takarja az egész várost átszelő parkot</a:t>
            </a:r>
          </a:p>
        </p:txBody>
      </p:sp>
      <p:pic>
        <p:nvPicPr>
          <p:cNvPr id="1026" name="Picture 2" descr="Valencia Bi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24" y="1672047"/>
            <a:ext cx="5891542" cy="441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411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77439" y="283161"/>
            <a:ext cx="2338251" cy="1485900"/>
          </a:xfrm>
        </p:spPr>
        <p:txBody>
          <a:bodyPr/>
          <a:lstStyle/>
          <a:p>
            <a:pPr algn="ctr"/>
            <a:r>
              <a:rPr lang="hu-HU" dirty="0">
                <a:latin typeface="Avenir Next LT Pro" panose="020B0504020202020204" pitchFamily="34" charset="-18"/>
              </a:rPr>
              <a:t>Szállás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840" y="3291841"/>
            <a:ext cx="6104089" cy="3435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1089467"/>
            <a:ext cx="4236720" cy="563790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275471" y="1769061"/>
            <a:ext cx="5081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Túria parkhoz közel volt a szállásunk.</a:t>
            </a:r>
          </a:p>
          <a:p>
            <a:pPr algn="ctr"/>
            <a:r>
              <a:rPr lang="hu-HU" dirty="0"/>
              <a:t>Lehetőségünk volt </a:t>
            </a:r>
            <a:r>
              <a:rPr lang="hu-HU" dirty="0" err="1"/>
              <a:t>buszozni</a:t>
            </a:r>
            <a:r>
              <a:rPr lang="hu-HU" dirty="0"/>
              <a:t> , de volt aki a gyaloglást választotta, hogy munkába járjon.</a:t>
            </a:r>
          </a:p>
        </p:txBody>
      </p:sp>
    </p:spTree>
    <p:extLst>
      <p:ext uri="{BB962C8B-B14F-4D97-AF65-F5344CB8AC3E}">
        <p14:creationId xmlns:p14="http://schemas.microsoft.com/office/powerpoint/2010/main" val="1524899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Legtöbbször innen indultak a napjaink: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72" y="1485900"/>
            <a:ext cx="3592204" cy="46863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975411" y="6299085"/>
            <a:ext cx="23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Porta De La Mar </a:t>
            </a:r>
          </a:p>
        </p:txBody>
      </p:sp>
    </p:spTree>
    <p:extLst>
      <p:ext uri="{BB962C8B-B14F-4D97-AF65-F5344CB8AC3E}">
        <p14:creationId xmlns:p14="http://schemas.microsoft.com/office/powerpoint/2010/main" val="2663965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6731" y="408215"/>
            <a:ext cx="9601200" cy="1120139"/>
          </a:xfrm>
        </p:spPr>
        <p:txBody>
          <a:bodyPr>
            <a:normAutofit fontScale="90000"/>
          </a:bodyPr>
          <a:lstStyle/>
          <a:p>
            <a:pPr algn="ctr"/>
            <a:r>
              <a:rPr lang="hu-HU" sz="5300" b="1" dirty="0"/>
              <a:t>Munkahelyeink</a:t>
            </a:r>
            <a:r>
              <a:rPr lang="hu-HU" b="1" dirty="0"/>
              <a:t>:</a:t>
            </a:r>
            <a:br>
              <a:rPr lang="hu-HU" b="1" dirty="0"/>
            </a:b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606730" y="1175656"/>
            <a:ext cx="10071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err="1">
                <a:latin typeface="Arial Nova Cond" panose="020B0506020202020204" pitchFamily="34" charset="0"/>
              </a:rPr>
              <a:t>Entrevins</a:t>
            </a:r>
            <a:r>
              <a:rPr lang="hu-HU" sz="4000" dirty="0">
                <a:latin typeface="Arial Nova Cond" panose="020B0506020202020204" pitchFamily="34" charset="0"/>
              </a:rPr>
              <a:t> </a:t>
            </a:r>
            <a:r>
              <a:rPr lang="hu-HU" sz="3600" i="1" dirty="0">
                <a:latin typeface="Arial Nova Cond" panose="020B0506020202020204" pitchFamily="34" charset="0"/>
              </a:rPr>
              <a:t>– </a:t>
            </a:r>
            <a:r>
              <a:rPr lang="hu-HU" sz="2800" i="1" dirty="0">
                <a:latin typeface="Arial Nova Cond" panose="020B0506020202020204" pitchFamily="34" charset="0"/>
              </a:rPr>
              <a:t>Csiki Vanessza</a:t>
            </a:r>
            <a:br>
              <a:rPr lang="hu-HU" sz="4000" dirty="0">
                <a:latin typeface="Arial Nova Cond" panose="020B0506020202020204" pitchFamily="34" charset="0"/>
              </a:rPr>
            </a:br>
            <a:r>
              <a:rPr lang="hu-HU" sz="4000" b="1" dirty="0">
                <a:latin typeface="Arial Nova Cond" panose="020B0506020202020204" pitchFamily="34" charset="0"/>
              </a:rPr>
              <a:t>Los </a:t>
            </a:r>
            <a:r>
              <a:rPr lang="hu-HU" sz="4000" b="1" dirty="0" err="1">
                <a:latin typeface="Arial Nova Cond" panose="020B0506020202020204" pitchFamily="34" charset="0"/>
              </a:rPr>
              <a:t>Gomez</a:t>
            </a:r>
            <a:r>
              <a:rPr lang="hu-HU" sz="4000" b="1" dirty="0">
                <a:latin typeface="Arial Nova Cond" panose="020B0506020202020204" pitchFamily="34" charset="0"/>
              </a:rPr>
              <a:t> </a:t>
            </a:r>
            <a:r>
              <a:rPr lang="hu-HU" sz="2800" i="1" dirty="0">
                <a:latin typeface="Arial Nova Cond" panose="020B0506020202020204" pitchFamily="34" charset="0"/>
              </a:rPr>
              <a:t>– Erdélyi Péter</a:t>
            </a:r>
            <a:br>
              <a:rPr lang="hu-HU" sz="3200" i="1" dirty="0">
                <a:latin typeface="Arial Nova Cond" panose="020B0506020202020204" pitchFamily="34" charset="0"/>
              </a:rPr>
            </a:br>
            <a:r>
              <a:rPr lang="hu-HU" sz="4000" b="1" dirty="0">
                <a:latin typeface="Arial Nova Cond" panose="020B0506020202020204" pitchFamily="34" charset="0"/>
              </a:rPr>
              <a:t>Hotel DWO Valencia </a:t>
            </a:r>
            <a:r>
              <a:rPr lang="hu-HU" sz="2800" i="1" dirty="0">
                <a:latin typeface="Arial Nova Cond" panose="020B0506020202020204" pitchFamily="34" charset="0"/>
              </a:rPr>
              <a:t>– Rottenbacher Ábel</a:t>
            </a:r>
            <a:br>
              <a:rPr lang="hu-HU" sz="2800" i="1" dirty="0">
                <a:latin typeface="Arial Nova Cond" panose="020B0506020202020204" pitchFamily="34" charset="0"/>
              </a:rPr>
            </a:br>
            <a:r>
              <a:rPr lang="hu-HU" sz="4000" b="1" dirty="0" err="1">
                <a:latin typeface="Arial Nova Cond" panose="020B0506020202020204" pitchFamily="34" charset="0"/>
              </a:rPr>
              <a:t>Puerta</a:t>
            </a:r>
            <a:r>
              <a:rPr lang="hu-HU" sz="4000" b="1" dirty="0">
                <a:latin typeface="Arial Nova Cond" panose="020B0506020202020204" pitchFamily="34" charset="0"/>
              </a:rPr>
              <a:t> del Mar </a:t>
            </a:r>
            <a:r>
              <a:rPr lang="hu-HU" sz="2800" i="1" dirty="0">
                <a:latin typeface="Arial Nova Cond" panose="020B0506020202020204" pitchFamily="34" charset="0"/>
              </a:rPr>
              <a:t>– Katona Ádám</a:t>
            </a:r>
            <a:br>
              <a:rPr lang="hu-HU" sz="2800" i="1" dirty="0">
                <a:latin typeface="Arial Nova Cond" panose="020B0506020202020204" pitchFamily="34" charset="0"/>
              </a:rPr>
            </a:br>
            <a:r>
              <a:rPr lang="hu-HU" sz="4000" b="1" dirty="0">
                <a:latin typeface="Arial Nova Cond" panose="020B0506020202020204" pitchFamily="34" charset="0"/>
              </a:rPr>
              <a:t>Hotel Kramer &amp; Bar </a:t>
            </a:r>
            <a:r>
              <a:rPr lang="hu-HU" sz="2800" i="1" dirty="0">
                <a:latin typeface="Arial Nova Cond" panose="020B0506020202020204" pitchFamily="34" charset="0"/>
              </a:rPr>
              <a:t>– Kálmán Violetta</a:t>
            </a:r>
            <a:br>
              <a:rPr lang="hu-HU" sz="4000" dirty="0"/>
            </a:b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275666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91" y="0"/>
            <a:ext cx="5263483" cy="162290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257718" y="1849162"/>
            <a:ext cx="66201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+mj-lt"/>
              </a:rPr>
              <a:t>Ez egy Michelin csillagos étterem ahol felszolgálóként dolgoztam.</a:t>
            </a:r>
          </a:p>
          <a:p>
            <a:r>
              <a:rPr lang="hu-HU" dirty="0">
                <a:latin typeface="+mj-lt"/>
              </a:rPr>
              <a:t>A városban volt a munkahelyem, általában gyalog jártam minden nap, hogy addig is nézelődjek.</a:t>
            </a:r>
          </a:p>
          <a:p>
            <a:r>
              <a:rPr lang="hu-HU" dirty="0">
                <a:latin typeface="+mj-lt"/>
              </a:rPr>
              <a:t>Négyen voltunk pincérek, a vendégek általában nagyon kedvesek voltak és legtöbbjük járt is már Magyarországon.</a:t>
            </a:r>
          </a:p>
          <a:p>
            <a:r>
              <a:rPr lang="hu-HU" dirty="0">
                <a:latin typeface="+mj-lt"/>
              </a:rPr>
              <a:t>Rengeteg dolgot tanulhattam itt.</a:t>
            </a:r>
          </a:p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93" y="2658785"/>
            <a:ext cx="3678007" cy="419921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93" y="3875364"/>
            <a:ext cx="4813791" cy="298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16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859384" y="261256"/>
            <a:ext cx="832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/>
              <a:t>Los </a:t>
            </a:r>
            <a:r>
              <a:rPr lang="hu-HU" sz="4800" b="1" dirty="0" err="1"/>
              <a:t>Gomez</a:t>
            </a:r>
            <a:endParaRPr lang="hu-HU" sz="48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83" y="1214845"/>
            <a:ext cx="4487013" cy="252113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963" y="4023360"/>
            <a:ext cx="3731093" cy="248861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28" y="3435531"/>
            <a:ext cx="4612406" cy="3076439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483529" y="1663676"/>
            <a:ext cx="5643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Én egy étkezőben dolgoztam felszolgálóként.</a:t>
            </a:r>
          </a:p>
          <a:p>
            <a:pPr algn="ctr"/>
            <a:r>
              <a:rPr lang="hu-HU" dirty="0"/>
              <a:t>Általában pultban voltam és italokat készítettem elő, majd kivittem a vendégeknek.</a:t>
            </a:r>
          </a:p>
          <a:p>
            <a:pPr algn="ctr"/>
            <a:r>
              <a:rPr lang="hu-HU" dirty="0"/>
              <a:t>Nagyon kedvesek voltak a munkatársaim.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0621256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TM10001105[[fn=Körülvágás]]</Template>
  <TotalTime>346</TotalTime>
  <Words>454</Words>
  <Application>Microsoft Office PowerPoint</Application>
  <PresentationFormat>Szélesvásznú</PresentationFormat>
  <Paragraphs>81</Paragraphs>
  <Slides>31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42" baseType="lpstr">
      <vt:lpstr>Arial</vt:lpstr>
      <vt:lpstr>Arial Black</vt:lpstr>
      <vt:lpstr>Arial Nova</vt:lpstr>
      <vt:lpstr>Arial Nova Cond</vt:lpstr>
      <vt:lpstr>Avenir Next LT Pro</vt:lpstr>
      <vt:lpstr>Bahnschrift Light Condensed</vt:lpstr>
      <vt:lpstr>Baskerville Old Face</vt:lpstr>
      <vt:lpstr>Bell MT</vt:lpstr>
      <vt:lpstr>Franklin Gothic Book</vt:lpstr>
      <vt:lpstr>Wingdings</vt:lpstr>
      <vt:lpstr>Crop</vt:lpstr>
      <vt:lpstr>2022.10.05-2022.11.06</vt:lpstr>
      <vt:lpstr>A résztvevők:</vt:lpstr>
      <vt:lpstr>Utazás</vt:lpstr>
      <vt:lpstr>Valencia </vt:lpstr>
      <vt:lpstr>Szállás</vt:lpstr>
      <vt:lpstr>Legtöbbször innen indultak a napjaink:</vt:lpstr>
      <vt:lpstr>Munkahelyeink: </vt:lpstr>
      <vt:lpstr>PowerPoint-bemutató</vt:lpstr>
      <vt:lpstr>PowerPoint-bemutató</vt:lpstr>
      <vt:lpstr>PowerPoint-bemutató</vt:lpstr>
      <vt:lpstr>PowerPoint-bemutató</vt:lpstr>
      <vt:lpstr>PowerPoint-bemutató</vt:lpstr>
      <vt:lpstr>Helyi ételspecialitások</vt:lpstr>
      <vt:lpstr>PowerPoint-bemutató</vt:lpstr>
      <vt:lpstr>PowerPoint-bemutató</vt:lpstr>
      <vt:lpstr>PowerPoint-bemutató</vt:lpstr>
      <vt:lpstr>El Micalet</vt:lpstr>
      <vt:lpstr>Kerámia múzeum</vt:lpstr>
      <vt:lpstr>Sagunto</vt:lpstr>
      <vt:lpstr>Playa de la Malvarrosa</vt:lpstr>
      <vt:lpstr>Bikaviadal aréna</vt:lpstr>
      <vt:lpstr>Mercat central</vt:lpstr>
      <vt:lpstr>Estacío del Nord</vt:lpstr>
      <vt:lpstr>PowerPoint-bemutató</vt:lpstr>
      <vt:lpstr>Amiket szabadidőnkben csináltunk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2022.10.05-2022.11.06</dc:title>
  <dc:creator>Mojzsis Andrea</dc:creator>
  <cp:lastModifiedBy>Kalmanl18@sulid.hu</cp:lastModifiedBy>
  <cp:revision>35</cp:revision>
  <dcterms:created xsi:type="dcterms:W3CDTF">2022-12-01T07:17:49Z</dcterms:created>
  <dcterms:modified xsi:type="dcterms:W3CDTF">2022-12-04T17:53:44Z</dcterms:modified>
</cp:coreProperties>
</file>